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7023100" cy="9309100"/>
  <p:embeddedFontLst>
    <p:embeddedFont>
      <p:font typeface="Century Gothic" panose="020B0502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Palatino Linotype" panose="02040502050505030304"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16493E-DB17-4E2E-BEC2-14080A31A3DB}">
  <a:tblStyle styleId="{9D16493E-DB17-4E2E-BEC2-14080A31A3D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document/d/1JPTDvUWE094lBZLbIkWDD_RK_GyeuiQj6s8Ai103rc4/edit?usp=sharin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rive.google.com/drive/u/1/folders/1jRhFpvM2r-GcYVK0q-yZ-b6RlkC_YIU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ocument/d/1JPTDvUWE094lBZLbIkWDD_RK_GyeuiQj6s8Ai103rc4/edit?usp=shar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84" name="Google Shape;84;p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POLL Two – </a:t>
            </a:r>
            <a:r>
              <a:rPr lang="en-US" dirty="0" smtClean="0"/>
              <a:t>“</a:t>
            </a:r>
            <a:r>
              <a:rPr lang="en-US" sz="1200" b="0" i="0" u="none" strike="noStrike" cap="none" dirty="0" smtClean="0">
                <a:solidFill>
                  <a:schemeClr val="dk1"/>
                </a:solidFill>
                <a:effectLst/>
                <a:latin typeface="Calibri"/>
                <a:ea typeface="Calibri"/>
                <a:cs typeface="Calibri"/>
                <a:sym typeface="Calibri"/>
              </a:rPr>
              <a:t>CIT Mentor Remote Teaching Emotional Check-Out”</a:t>
            </a:r>
            <a:endParaRPr dirty="0"/>
          </a:p>
        </p:txBody>
      </p:sp>
      <p:sp>
        <p:nvSpPr>
          <p:cNvPr id="183" name="Google Shape;183;p1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Google Shape;107;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r>
              <a:rPr lang="en-US" sz="1200" b="1" i="0" u="none" strike="noStrike" cap="none" dirty="0" smtClean="0">
                <a:solidFill>
                  <a:schemeClr val="dk1"/>
                </a:solidFill>
                <a:effectLst/>
                <a:latin typeface="Calibri"/>
                <a:ea typeface="Calibri"/>
                <a:cs typeface="Calibri"/>
                <a:sym typeface="Calibri"/>
              </a:rPr>
              <a:t>Tech issues during this Zoom meeting? Please email </a:t>
            </a:r>
            <a:r>
              <a:rPr lang="en-US" sz="1200" b="0" i="0" u="none" strike="noStrike" cap="none" dirty="0" smtClean="0">
                <a:solidFill>
                  <a:schemeClr val="dk1"/>
                </a:solidFill>
                <a:effectLst/>
                <a:latin typeface="Calibri"/>
                <a:ea typeface="Calibri"/>
                <a:cs typeface="Calibri"/>
                <a:sym typeface="Calibri"/>
              </a:rPr>
              <a:t>Anna.Leone-Tobar@rcsdk12.org.</a:t>
            </a:r>
            <a:r>
              <a:rPr lang="en-US" sz="1200" b="0" i="0" u="none" strike="noStrike" cap="none" baseline="0"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p:txBody>
      </p:sp>
      <p:sp>
        <p:nvSpPr>
          <p:cNvPr id="108" name="Google Shape;108;p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entury Gothic"/>
                <a:ea typeface="Century Gothic"/>
                <a:cs typeface="Century Gothic"/>
                <a:sym typeface="Century Gothic"/>
              </a:rPr>
              <a:t>2</a:t>
            </a:fld>
            <a:endParaRPr sz="1200">
              <a:solidFill>
                <a:srgbClr val="000000"/>
              </a:solidFill>
              <a:latin typeface="Century Gothic"/>
              <a:ea typeface="Century Gothic"/>
              <a:cs typeface="Century Gothic"/>
              <a:sym typeface="Century Gothic"/>
            </a:endParaRPr>
          </a:p>
        </p:txBody>
      </p:sp>
      <p:sp>
        <p:nvSpPr>
          <p:cNvPr id="109" name="Google Shape;109;p2:notes"/>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r>
              <a:rPr lang="en-US">
                <a:solidFill>
                  <a:srgbClr val="000000"/>
                </a:solidFill>
                <a:latin typeface="Century Gothic"/>
                <a:ea typeface="Century Gothic"/>
                <a:cs typeface="Century Gothic"/>
                <a:sym typeface="Century Gothic"/>
              </a:rPr>
              <a:t>prepared by Stefan Cohen, 262-8541  stefan.cohen@rcsdk12.org</a:t>
            </a:r>
            <a:endParaRPr/>
          </a:p>
        </p:txBody>
      </p:sp>
      <p:sp>
        <p:nvSpPr>
          <p:cNvPr id="110" name="Google Shape;110;p2:notes"/>
          <p:cNvSpPr txBox="1">
            <a:spLocks noGrp="1"/>
          </p:cNvSpPr>
          <p:nvPr>
            <p:ph type="hdr" idx="3"/>
          </p:nvPr>
        </p:nvSpPr>
        <p:spPr>
          <a:xfrm>
            <a:off x="0" y="0"/>
            <a:ext cx="3043343" cy="467072"/>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solidFill>
                  <a:srgbClr val="000000"/>
                </a:solidFill>
                <a:latin typeface="Century Gothic"/>
                <a:ea typeface="Century Gothic"/>
                <a:cs typeface="Century Gothic"/>
                <a:sym typeface="Century Gothic"/>
              </a:rPr>
              <a:t>CIT Program Information Slides</a:t>
            </a:r>
            <a:endParaRPr/>
          </a:p>
        </p:txBody>
      </p:sp>
      <p:sp>
        <p:nvSpPr>
          <p:cNvPr id="111" name="Google Shape;111;p2:notes"/>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p>
            <a:pPr marL="0" lvl="0" indent="0" algn="r" rtl="0">
              <a:spcBef>
                <a:spcPts val="0"/>
              </a:spcBef>
              <a:spcAft>
                <a:spcPts val="0"/>
              </a:spcAft>
              <a:buNone/>
            </a:pPr>
            <a:r>
              <a:rPr lang="en-US">
                <a:solidFill>
                  <a:srgbClr val="000000"/>
                </a:solidFill>
                <a:latin typeface="Century Gothic"/>
                <a:ea typeface="Century Gothic"/>
                <a:cs typeface="Century Gothic"/>
                <a:sym typeface="Century Gothic"/>
              </a:rPr>
              <a:t>September 2019</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smtClean="0"/>
              <a:t>Annamaria Manso</a:t>
            </a:r>
            <a:endParaRPr dirty="0"/>
          </a:p>
        </p:txBody>
      </p:sp>
      <p:sp>
        <p:nvSpPr>
          <p:cNvPr id="121" name="Google Shape;121;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smtClean="0"/>
              <a:t>Poll #1 – “</a:t>
            </a:r>
            <a:r>
              <a:rPr lang="en-US" sz="1200" b="0" i="0" u="none" strike="noStrike" cap="none" dirty="0" smtClean="0">
                <a:solidFill>
                  <a:schemeClr val="dk1"/>
                </a:solidFill>
                <a:effectLst/>
                <a:latin typeface="Calibri"/>
                <a:ea typeface="Calibri"/>
                <a:cs typeface="Calibri"/>
                <a:sym typeface="Calibri"/>
              </a:rPr>
              <a:t>CIT Mentor Remote Teaching Emotional Check-In”</a:t>
            </a:r>
            <a:endParaRPr dirty="0"/>
          </a:p>
        </p:txBody>
      </p:sp>
      <p:sp>
        <p:nvSpPr>
          <p:cNvPr id="128" name="Google Shape;128;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44" name="Google Shape;144;p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a:t>“Please be patient” as we sort into Breakout Rooms; Paste bullets into Chat</a:t>
            </a:r>
            <a:endParaRPr/>
          </a:p>
        </p:txBody>
      </p:sp>
      <p:sp>
        <p:nvSpPr>
          <p:cNvPr id="153" name="Google Shape;153;p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Clr>
                <a:schemeClr val="dk1"/>
              </a:buClr>
              <a:buSzPts val="1100"/>
              <a:buFont typeface="Arial"/>
              <a:buNone/>
            </a:pPr>
            <a:r>
              <a:rPr lang="en-US" b="1" dirty="0" smtClean="0"/>
              <a:t>Once </a:t>
            </a:r>
            <a:r>
              <a:rPr lang="en-US" b="1" dirty="0"/>
              <a:t>you are in your Breakout Rooms:</a:t>
            </a:r>
            <a:endParaRPr b="1" dirty="0"/>
          </a:p>
          <a:p>
            <a:pPr marL="457200" lvl="0" indent="-304800" algn="l" rtl="0">
              <a:spcBef>
                <a:spcPts val="0"/>
              </a:spcBef>
              <a:spcAft>
                <a:spcPts val="0"/>
              </a:spcAft>
              <a:buClr>
                <a:schemeClr val="dk1"/>
              </a:buClr>
              <a:buSzPts val="1200"/>
              <a:buFont typeface="Calibri"/>
              <a:buAutoNum type="arabicPeriod"/>
            </a:pPr>
            <a:r>
              <a:rPr lang="en-US" b="1" dirty="0"/>
              <a:t>Select ONE Mentor in your room to use the link in the Chat, open the shared Google Doc, and “Share Screen” with your group.</a:t>
            </a:r>
            <a:br>
              <a:rPr lang="en-US" b="1" dirty="0"/>
            </a:br>
            <a:r>
              <a:rPr lang="en-US" b="1" u="sng" dirty="0">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https://docs.google.com/document/d/1JPTDvUWE094lBZLbIkWDD_RK_GyeuiQj6s8Ai103rc4/edit?usp=sharing</a:t>
            </a:r>
            <a:r>
              <a:rPr lang="en-US" b="1" dirty="0"/>
              <a:t>  </a:t>
            </a:r>
            <a:endParaRPr b="1" dirty="0"/>
          </a:p>
          <a:p>
            <a:pPr marL="457200" lvl="0" indent="-304800" algn="l" rtl="0">
              <a:spcBef>
                <a:spcPts val="0"/>
              </a:spcBef>
              <a:spcAft>
                <a:spcPts val="0"/>
              </a:spcAft>
              <a:buClr>
                <a:schemeClr val="dk1"/>
              </a:buClr>
              <a:buSzPts val="1200"/>
              <a:buFont typeface="Calibri"/>
              <a:buAutoNum type="arabicPeriod"/>
            </a:pPr>
            <a:r>
              <a:rPr lang="en-US" b="1" dirty="0"/>
              <a:t>On your assigned page in the shared Google Doc, generate specific examples of what it looks like when an element from the Danielson tool is effectively “Established” and what it looks like when it is not.</a:t>
            </a:r>
            <a:endParaRPr b="1" dirty="0"/>
          </a:p>
          <a:p>
            <a:pPr marL="457200" lvl="0" indent="-304800" algn="l" rtl="0">
              <a:spcBef>
                <a:spcPts val="0"/>
              </a:spcBef>
              <a:spcAft>
                <a:spcPts val="0"/>
              </a:spcAft>
              <a:buClr>
                <a:schemeClr val="dk1"/>
              </a:buClr>
              <a:buSzPts val="1200"/>
              <a:buFont typeface="Calibri"/>
              <a:buAutoNum type="arabicPeriod"/>
            </a:pPr>
            <a:r>
              <a:rPr lang="en-US" b="1" dirty="0"/>
              <a:t>You may wish to refer to the Danielson Remote Framework and “tools” using the link in the Google Doc.</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Danielson Framework and Tools: </a:t>
            </a:r>
            <a:r>
              <a:rPr lang="en-US" b="1" u="sng" dirty="0">
                <a:solidFill>
                  <a:schemeClr val="hlink"/>
                </a:solidFill>
                <a:hlinkClick r:id="rId4"/>
              </a:rPr>
              <a:t>https://drive.google.com/drive/u/1/folders/1jRhFpvM2r-GcYVK0q-yZ-b6RlkC_YIUn</a:t>
            </a:r>
            <a:r>
              <a:rPr lang="en-US" b="1" dirty="0"/>
              <a:t> </a:t>
            </a:r>
            <a:endParaRPr b="1" dirty="0"/>
          </a:p>
        </p:txBody>
      </p:sp>
      <p:sp>
        <p:nvSpPr>
          <p:cNvPr id="164" name="Google Shape;164;p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“Please be patient” as we sort into Breakout Rooms; Paste bullets into </a:t>
            </a:r>
            <a:r>
              <a:rPr lang="en-US" dirty="0" smtClean="0"/>
              <a:t>Chat.</a:t>
            </a:r>
          </a:p>
          <a:p>
            <a:pPr marL="0" lvl="0" indent="0" algn="l" rtl="0">
              <a:spcBef>
                <a:spcPts val="0"/>
              </a:spcBef>
              <a:spcAft>
                <a:spcPts val="0"/>
              </a:spcAft>
              <a:buNone/>
            </a:pPr>
            <a:r>
              <a:rPr lang="en-US" dirty="0" smtClean="0"/>
              <a:t>You </a:t>
            </a:r>
            <a:r>
              <a:rPr lang="en-US" dirty="0"/>
              <a:t>will not be the only breakout room typing on that page.  Please select a text color to distinguish your Breakout Room’s contributions from the other people typing on that page.</a:t>
            </a:r>
            <a:endParaRPr dirty="0"/>
          </a:p>
          <a:p>
            <a:pPr marL="0" lvl="0" indent="0" algn="l" rtl="0">
              <a:spcBef>
                <a:spcPts val="0"/>
              </a:spcBef>
              <a:spcAft>
                <a:spcPts val="0"/>
              </a:spcAft>
              <a:buClr>
                <a:schemeClr val="dk1"/>
              </a:buClr>
              <a:buSzPts val="1100"/>
              <a:buFont typeface="Arial"/>
              <a:buNone/>
            </a:pPr>
            <a:r>
              <a:rPr lang="en-US" b="1" dirty="0">
                <a:solidFill>
                  <a:srgbClr val="374C81"/>
                </a:solidFill>
              </a:rPr>
              <a:t>Once you are in your Breakout Rooms:</a:t>
            </a:r>
            <a:endParaRPr b="1" dirty="0">
              <a:solidFill>
                <a:srgbClr val="374C81"/>
              </a:solidFill>
            </a:endParaRPr>
          </a:p>
          <a:p>
            <a:pPr marL="457200" lvl="0" indent="-304800" algn="l" rtl="0">
              <a:spcBef>
                <a:spcPts val="0"/>
              </a:spcBef>
              <a:spcAft>
                <a:spcPts val="0"/>
              </a:spcAft>
              <a:buClr>
                <a:srgbClr val="374C81"/>
              </a:buClr>
              <a:buSzPts val="1200"/>
              <a:buFont typeface="Calibri"/>
              <a:buAutoNum type="arabicPeriod"/>
            </a:pPr>
            <a:r>
              <a:rPr lang="en-US" b="1" dirty="0">
                <a:solidFill>
                  <a:srgbClr val="374C81"/>
                </a:solidFill>
              </a:rPr>
              <a:t>Select ONE Mentor in your room to use the link in the Chat, open the shared Google Doc, and “Share Screen” with your group.</a:t>
            </a:r>
            <a:br>
              <a:rPr lang="en-US" b="1" dirty="0">
                <a:solidFill>
                  <a:srgbClr val="374C81"/>
                </a:solidFill>
              </a:rPr>
            </a:br>
            <a:r>
              <a:rPr lang="en-US" b="1" u="sng" dirty="0">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https://docs.google.com/document/d/1JPTDvUWE094lBZLbIkWDD_RK_GyeuiQj6s8Ai103rc4/edit?usp=sharing</a:t>
            </a:r>
            <a:r>
              <a:rPr lang="en-US" b="1" dirty="0">
                <a:solidFill>
                  <a:srgbClr val="374C81"/>
                </a:solidFill>
              </a:rPr>
              <a:t>  </a:t>
            </a:r>
            <a:endParaRPr b="1" dirty="0">
              <a:solidFill>
                <a:srgbClr val="374C81"/>
              </a:solidFill>
            </a:endParaRPr>
          </a:p>
          <a:p>
            <a:pPr marL="457200" lvl="0" indent="-304800" algn="l" rtl="0">
              <a:spcBef>
                <a:spcPts val="0"/>
              </a:spcBef>
              <a:spcAft>
                <a:spcPts val="0"/>
              </a:spcAft>
              <a:buClr>
                <a:srgbClr val="374C81"/>
              </a:buClr>
              <a:buSzPts val="1200"/>
              <a:buFont typeface="Calibri"/>
              <a:buAutoNum type="arabicPeriod"/>
            </a:pPr>
            <a:r>
              <a:rPr lang="en-US" b="1" dirty="0">
                <a:solidFill>
                  <a:srgbClr val="374C81"/>
                </a:solidFill>
              </a:rPr>
              <a:t>On your assigned page in the shared Google Doc, generate specific examples of what it looks like when an element from the Danielson tool is effectively “Established” and what it looks like when it is not.</a:t>
            </a:r>
            <a:endParaRPr b="1" dirty="0">
              <a:solidFill>
                <a:srgbClr val="374C81"/>
              </a:solidFill>
            </a:endParaRPr>
          </a:p>
          <a:p>
            <a:pPr marL="457200" lvl="0" indent="-304800" algn="l" rtl="0">
              <a:spcBef>
                <a:spcPts val="0"/>
              </a:spcBef>
              <a:spcAft>
                <a:spcPts val="0"/>
              </a:spcAft>
              <a:buClr>
                <a:srgbClr val="374C81"/>
              </a:buClr>
              <a:buSzPts val="1200"/>
              <a:buFont typeface="Calibri"/>
              <a:buAutoNum type="arabicPeriod"/>
            </a:pPr>
            <a:r>
              <a:rPr lang="en-US" b="1" dirty="0">
                <a:solidFill>
                  <a:srgbClr val="374C81"/>
                </a:solidFill>
              </a:rPr>
              <a:t>You may wish to refer to the Danielson Remote Framework and “tools” using the link in the Google Doc.</a:t>
            </a:r>
            <a:endParaRPr dirty="0"/>
          </a:p>
        </p:txBody>
      </p:sp>
      <p:sp>
        <p:nvSpPr>
          <p:cNvPr id="173" name="Google Shape;173;p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1117891" y="76200"/>
            <a:ext cx="10159471" cy="1397000"/>
          </a:xfrm>
          <a:prstGeom prst="rect">
            <a:avLst/>
          </a:prstGeom>
          <a:noFill/>
          <a:ln>
            <a:noFill/>
          </a:ln>
        </p:spPr>
        <p:txBody>
          <a:bodyPr spcFirstLastPara="1" wrap="square" lIns="121875" tIns="60925" rIns="121875" bIns="60925" anchor="b"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1117891" y="1701800"/>
            <a:ext cx="10159471" cy="4470400"/>
          </a:xfrm>
          <a:prstGeom prst="rect">
            <a:avLst/>
          </a:prstGeom>
          <a:noFill/>
          <a:ln>
            <a:noFill/>
          </a:ln>
        </p:spPr>
        <p:txBody>
          <a:bodyPr spcFirstLastPara="1" wrap="square" lIns="121875" tIns="60925" rIns="121875" bIns="60925" anchor="t" anchorCtr="0">
            <a:noAutofit/>
          </a:bodyPr>
          <a:lstStyle>
            <a:lvl1pPr marL="457200" lvl="0" indent="-342900" algn="l">
              <a:lnSpc>
                <a:spcPct val="95000"/>
              </a:lnSpc>
              <a:spcBef>
                <a:spcPts val="1863"/>
              </a:spcBef>
              <a:spcAft>
                <a:spcPts val="0"/>
              </a:spcAft>
              <a:buClr>
                <a:schemeClr val="dk1"/>
              </a:buClr>
              <a:buSzPts val="1800"/>
              <a:buChar char="•"/>
              <a:defRPr/>
            </a:lvl1pPr>
            <a:lvl2pPr marL="914400" lvl="1" indent="-342900" algn="l">
              <a:lnSpc>
                <a:spcPct val="95000"/>
              </a:lnSpc>
              <a:spcBef>
                <a:spcPts val="1063"/>
              </a:spcBef>
              <a:spcAft>
                <a:spcPts val="0"/>
              </a:spcAft>
              <a:buClr>
                <a:schemeClr val="dk1"/>
              </a:buClr>
              <a:buSzPts val="1800"/>
              <a:buChar char="–"/>
              <a:defRPr/>
            </a:lvl2pPr>
            <a:lvl3pPr marL="1371600" lvl="2" indent="-342900" algn="l">
              <a:lnSpc>
                <a:spcPct val="95000"/>
              </a:lnSpc>
              <a:spcBef>
                <a:spcPts val="1063"/>
              </a:spcBef>
              <a:spcAft>
                <a:spcPts val="0"/>
              </a:spcAft>
              <a:buClr>
                <a:schemeClr val="dk1"/>
              </a:buClr>
              <a:buSzPts val="1800"/>
              <a:buChar char="–"/>
              <a:defRPr/>
            </a:lvl3pPr>
            <a:lvl4pPr marL="1828800" lvl="3" indent="-342900" algn="l">
              <a:lnSpc>
                <a:spcPct val="95000"/>
              </a:lnSpc>
              <a:spcBef>
                <a:spcPts val="1063"/>
              </a:spcBef>
              <a:spcAft>
                <a:spcPts val="0"/>
              </a:spcAft>
              <a:buClr>
                <a:schemeClr val="dk1"/>
              </a:buClr>
              <a:buSzPts val="1800"/>
              <a:buChar char="–"/>
              <a:defRPr/>
            </a:lvl4pPr>
            <a:lvl5pPr marL="2286000" lvl="4" indent="-342900" algn="l">
              <a:lnSpc>
                <a:spcPct val="95000"/>
              </a:lnSpc>
              <a:spcBef>
                <a:spcPts val="1063"/>
              </a:spcBef>
              <a:spcAft>
                <a:spcPts val="0"/>
              </a:spcAft>
              <a:buClr>
                <a:schemeClr val="dk1"/>
              </a:buClr>
              <a:buSzPts val="1800"/>
              <a:buChar char="–"/>
              <a:defRPr/>
            </a:lvl5pPr>
            <a:lvl6pPr marL="2743200" lvl="5" indent="-331470" algn="l">
              <a:lnSpc>
                <a:spcPct val="95000"/>
              </a:lnSpc>
              <a:spcBef>
                <a:spcPts val="1066"/>
              </a:spcBef>
              <a:spcAft>
                <a:spcPts val="0"/>
              </a:spcAft>
              <a:buClr>
                <a:schemeClr val="dk1"/>
              </a:buClr>
              <a:buSzPts val="1620"/>
              <a:buChar char="–"/>
              <a:defRPr/>
            </a:lvl6pPr>
            <a:lvl7pPr marL="3200400" lvl="6" indent="-331470" algn="l">
              <a:lnSpc>
                <a:spcPct val="95000"/>
              </a:lnSpc>
              <a:spcBef>
                <a:spcPts val="1066"/>
              </a:spcBef>
              <a:spcAft>
                <a:spcPts val="0"/>
              </a:spcAft>
              <a:buClr>
                <a:schemeClr val="dk1"/>
              </a:buClr>
              <a:buSzPts val="1620"/>
              <a:buChar char="–"/>
              <a:defRPr/>
            </a:lvl7pPr>
            <a:lvl8pPr marL="3657600" lvl="7" indent="-331470" algn="l">
              <a:lnSpc>
                <a:spcPct val="95000"/>
              </a:lnSpc>
              <a:spcBef>
                <a:spcPts val="1066"/>
              </a:spcBef>
              <a:spcAft>
                <a:spcPts val="0"/>
              </a:spcAft>
              <a:buClr>
                <a:schemeClr val="dk1"/>
              </a:buClr>
              <a:buSzPts val="1620"/>
              <a:buChar char="–"/>
              <a:defRPr/>
            </a:lvl8pPr>
            <a:lvl9pPr marL="4114800" lvl="8" indent="-331470" algn="l">
              <a:lnSpc>
                <a:spcPct val="95000"/>
              </a:lnSpc>
              <a:spcBef>
                <a:spcPts val="1066"/>
              </a:spcBef>
              <a:spcAft>
                <a:spcPts val="0"/>
              </a:spcAft>
              <a:buClr>
                <a:schemeClr val="dk1"/>
              </a:buClr>
              <a:buSzPts val="1620"/>
              <a:buChar char="–"/>
              <a:defRPr/>
            </a:lvl9pPr>
          </a:lstStyle>
          <a:p>
            <a:endParaRPr/>
          </a:p>
        </p:txBody>
      </p:sp>
      <p:sp>
        <p:nvSpPr>
          <p:cNvPr id="19" name="Google Shape;19;p2"/>
          <p:cNvSpPr txBox="1">
            <a:spLocks noGrp="1"/>
          </p:cNvSpPr>
          <p:nvPr>
            <p:ph type="dt" idx="10"/>
          </p:nvPr>
        </p:nvSpPr>
        <p:spPr>
          <a:xfrm>
            <a:off x="1117892" y="6400801"/>
            <a:ext cx="2742327"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6324661" y="6400801"/>
            <a:ext cx="4320712"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10669192" y="6400801"/>
            <a:ext cx="608170" cy="320675"/>
          </a:xfrm>
          <a:prstGeom prst="rect">
            <a:avLst/>
          </a:prstGeom>
          <a:noFill/>
          <a:ln>
            <a:noFill/>
          </a:ln>
        </p:spPr>
        <p:txBody>
          <a:bodyPr spcFirstLastPara="1" wrap="square" lIns="121875" tIns="60925" rIns="121875" bIns="60925" anchor="b" anchorCtr="0">
            <a:noAutofit/>
          </a:bodyPr>
          <a:lstStyle>
            <a:lvl1pPr marL="0" marR="0" lvl="0" indent="0" algn="r">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1pPr>
            <a:lvl2pPr marL="0" marR="0" lvl="1" indent="0" algn="r">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2pPr>
            <a:lvl3pPr marL="0" marR="0" lvl="2" indent="0" algn="r">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3pPr>
            <a:lvl4pPr marL="0" marR="0" lvl="3" indent="0" algn="r">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4pPr>
            <a:lvl5pPr marL="0" marR="0" lvl="4" indent="0" algn="r">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5pPr>
            <a:lvl6pPr marL="0" marR="0" lvl="5" indent="0" algn="r">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6pPr>
            <a:lvl7pPr marL="0" marR="0" lvl="6" indent="0" algn="r">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7pPr>
            <a:lvl8pPr marL="0" marR="0" lvl="7" indent="0" algn="r">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8pPr>
            <a:lvl9pPr marL="0" marR="0" lvl="8" indent="0" algn="r">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1117891" y="76200"/>
            <a:ext cx="10159471" cy="1397000"/>
          </a:xfrm>
          <a:prstGeom prst="rect">
            <a:avLst/>
          </a:prstGeom>
          <a:noFill/>
          <a:ln>
            <a:noFill/>
          </a:ln>
        </p:spPr>
        <p:txBody>
          <a:bodyPr spcFirstLastPara="1" wrap="square" lIns="121875" tIns="60925" rIns="121875" bIns="60925" anchor="b"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rot="5400000">
            <a:off x="3962426" y="-1142736"/>
            <a:ext cx="4470400" cy="10159471"/>
          </a:xfrm>
          <a:prstGeom prst="rect">
            <a:avLst/>
          </a:prstGeom>
          <a:noFill/>
          <a:ln>
            <a:noFill/>
          </a:ln>
        </p:spPr>
        <p:txBody>
          <a:bodyPr spcFirstLastPara="1" wrap="square" lIns="121875" tIns="60925" rIns="121875" bIns="60925" anchor="t" anchorCtr="0">
            <a:noAutofit/>
          </a:bodyPr>
          <a:lstStyle>
            <a:lvl1pPr marL="457200" lvl="0" indent="-342900" algn="l">
              <a:lnSpc>
                <a:spcPct val="95000"/>
              </a:lnSpc>
              <a:spcBef>
                <a:spcPts val="1863"/>
              </a:spcBef>
              <a:spcAft>
                <a:spcPts val="0"/>
              </a:spcAft>
              <a:buClr>
                <a:schemeClr val="dk1"/>
              </a:buClr>
              <a:buSzPts val="1800"/>
              <a:buChar char="•"/>
              <a:defRPr/>
            </a:lvl1pPr>
            <a:lvl2pPr marL="914400" lvl="1" indent="-342900" algn="l">
              <a:lnSpc>
                <a:spcPct val="95000"/>
              </a:lnSpc>
              <a:spcBef>
                <a:spcPts val="1063"/>
              </a:spcBef>
              <a:spcAft>
                <a:spcPts val="0"/>
              </a:spcAft>
              <a:buClr>
                <a:schemeClr val="dk1"/>
              </a:buClr>
              <a:buSzPts val="1800"/>
              <a:buChar char="–"/>
              <a:defRPr/>
            </a:lvl2pPr>
            <a:lvl3pPr marL="1371600" lvl="2" indent="-342900" algn="l">
              <a:lnSpc>
                <a:spcPct val="95000"/>
              </a:lnSpc>
              <a:spcBef>
                <a:spcPts val="1063"/>
              </a:spcBef>
              <a:spcAft>
                <a:spcPts val="0"/>
              </a:spcAft>
              <a:buClr>
                <a:schemeClr val="dk1"/>
              </a:buClr>
              <a:buSzPts val="1800"/>
              <a:buChar char="–"/>
              <a:defRPr/>
            </a:lvl3pPr>
            <a:lvl4pPr marL="1828800" lvl="3" indent="-342900" algn="l">
              <a:lnSpc>
                <a:spcPct val="95000"/>
              </a:lnSpc>
              <a:spcBef>
                <a:spcPts val="1063"/>
              </a:spcBef>
              <a:spcAft>
                <a:spcPts val="0"/>
              </a:spcAft>
              <a:buClr>
                <a:schemeClr val="dk1"/>
              </a:buClr>
              <a:buSzPts val="1800"/>
              <a:buChar char="–"/>
              <a:defRPr/>
            </a:lvl4pPr>
            <a:lvl5pPr marL="2286000" lvl="4" indent="-342900" algn="l">
              <a:lnSpc>
                <a:spcPct val="95000"/>
              </a:lnSpc>
              <a:spcBef>
                <a:spcPts val="1063"/>
              </a:spcBef>
              <a:spcAft>
                <a:spcPts val="0"/>
              </a:spcAft>
              <a:buClr>
                <a:schemeClr val="dk1"/>
              </a:buClr>
              <a:buSzPts val="1800"/>
              <a:buChar char="–"/>
              <a:defRPr/>
            </a:lvl5pPr>
            <a:lvl6pPr marL="2743200" lvl="5" indent="-331470" algn="l">
              <a:lnSpc>
                <a:spcPct val="95000"/>
              </a:lnSpc>
              <a:spcBef>
                <a:spcPts val="1066"/>
              </a:spcBef>
              <a:spcAft>
                <a:spcPts val="0"/>
              </a:spcAft>
              <a:buClr>
                <a:schemeClr val="dk1"/>
              </a:buClr>
              <a:buSzPts val="1620"/>
              <a:buChar char="–"/>
              <a:defRPr/>
            </a:lvl6pPr>
            <a:lvl7pPr marL="3200400" lvl="6" indent="-331470" algn="l">
              <a:lnSpc>
                <a:spcPct val="95000"/>
              </a:lnSpc>
              <a:spcBef>
                <a:spcPts val="1066"/>
              </a:spcBef>
              <a:spcAft>
                <a:spcPts val="0"/>
              </a:spcAft>
              <a:buClr>
                <a:schemeClr val="dk1"/>
              </a:buClr>
              <a:buSzPts val="1620"/>
              <a:buChar char="–"/>
              <a:defRPr/>
            </a:lvl7pPr>
            <a:lvl8pPr marL="3657600" lvl="7" indent="-331470" algn="l">
              <a:lnSpc>
                <a:spcPct val="95000"/>
              </a:lnSpc>
              <a:spcBef>
                <a:spcPts val="1066"/>
              </a:spcBef>
              <a:spcAft>
                <a:spcPts val="0"/>
              </a:spcAft>
              <a:buClr>
                <a:schemeClr val="dk1"/>
              </a:buClr>
              <a:buSzPts val="1620"/>
              <a:buChar char="–"/>
              <a:defRPr/>
            </a:lvl8pPr>
            <a:lvl9pPr marL="4114800" lvl="8" indent="-331470" algn="l">
              <a:lnSpc>
                <a:spcPct val="95000"/>
              </a:lnSpc>
              <a:spcBef>
                <a:spcPts val="1066"/>
              </a:spcBef>
              <a:spcAft>
                <a:spcPts val="0"/>
              </a:spcAft>
              <a:buClr>
                <a:schemeClr val="dk1"/>
              </a:buClr>
              <a:buSzPts val="1620"/>
              <a:buChar char="–"/>
              <a:defRPr/>
            </a:lvl9pPr>
          </a:lstStyle>
          <a:p>
            <a:endParaRPr/>
          </a:p>
        </p:txBody>
      </p:sp>
      <p:sp>
        <p:nvSpPr>
          <p:cNvPr id="72" name="Google Shape;72;p11"/>
          <p:cNvSpPr txBox="1">
            <a:spLocks noGrp="1"/>
          </p:cNvSpPr>
          <p:nvPr>
            <p:ph type="dt" idx="10"/>
          </p:nvPr>
        </p:nvSpPr>
        <p:spPr>
          <a:xfrm>
            <a:off x="1117892" y="6400801"/>
            <a:ext cx="2742327"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909444" y="6400801"/>
            <a:ext cx="6216682"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10170587" y="6400801"/>
            <a:ext cx="1106775" cy="320675"/>
          </a:xfrm>
          <a:prstGeom prst="rect">
            <a:avLst/>
          </a:prstGeom>
          <a:noFill/>
          <a:ln>
            <a:noFill/>
          </a:ln>
        </p:spPr>
        <p:txBody>
          <a:bodyPr spcFirstLastPara="1" wrap="square" lIns="121875" tIns="60925" rIns="121875" bIns="60925" anchor="b" anchorCtr="0">
            <a:noAutofit/>
          </a:bodyPr>
          <a:lstStyle>
            <a:lvl1pPr marL="0" marR="0" lvl="0" indent="0" algn="r">
              <a:spcBef>
                <a:spcPts val="0"/>
              </a:spcBef>
              <a:spcAft>
                <a:spcPts val="0"/>
              </a:spcAft>
              <a:buNone/>
              <a:defRPr sz="1200">
                <a:solidFill>
                  <a:srgbClr val="7F7F7F"/>
                </a:solidFill>
                <a:latin typeface="Century Gothic"/>
                <a:ea typeface="Century Gothic"/>
                <a:cs typeface="Century Gothic"/>
                <a:sym typeface="Century Gothic"/>
              </a:defRPr>
            </a:lvl1pPr>
            <a:lvl2pPr marL="0" marR="0" lvl="1" indent="0" algn="r">
              <a:spcBef>
                <a:spcPts val="0"/>
              </a:spcBef>
              <a:spcAft>
                <a:spcPts val="0"/>
              </a:spcAft>
              <a:buNone/>
              <a:defRPr sz="1200">
                <a:solidFill>
                  <a:srgbClr val="7F7F7F"/>
                </a:solidFill>
                <a:latin typeface="Century Gothic"/>
                <a:ea typeface="Century Gothic"/>
                <a:cs typeface="Century Gothic"/>
                <a:sym typeface="Century Gothic"/>
              </a:defRPr>
            </a:lvl2pPr>
            <a:lvl3pPr marL="0" marR="0" lvl="2" indent="0" algn="r">
              <a:spcBef>
                <a:spcPts val="0"/>
              </a:spcBef>
              <a:spcAft>
                <a:spcPts val="0"/>
              </a:spcAft>
              <a:buNone/>
              <a:defRPr sz="1200">
                <a:solidFill>
                  <a:srgbClr val="7F7F7F"/>
                </a:solidFill>
                <a:latin typeface="Century Gothic"/>
                <a:ea typeface="Century Gothic"/>
                <a:cs typeface="Century Gothic"/>
                <a:sym typeface="Century Gothic"/>
              </a:defRPr>
            </a:lvl3pPr>
            <a:lvl4pPr marL="0" marR="0" lvl="3" indent="0" algn="r">
              <a:spcBef>
                <a:spcPts val="0"/>
              </a:spcBef>
              <a:spcAft>
                <a:spcPts val="0"/>
              </a:spcAft>
              <a:buNone/>
              <a:defRPr sz="1200">
                <a:solidFill>
                  <a:srgbClr val="7F7F7F"/>
                </a:solidFill>
                <a:latin typeface="Century Gothic"/>
                <a:ea typeface="Century Gothic"/>
                <a:cs typeface="Century Gothic"/>
                <a:sym typeface="Century Gothic"/>
              </a:defRPr>
            </a:lvl4pPr>
            <a:lvl5pPr marL="0" marR="0" lvl="4" indent="0" algn="r">
              <a:spcBef>
                <a:spcPts val="0"/>
              </a:spcBef>
              <a:spcAft>
                <a:spcPts val="0"/>
              </a:spcAft>
              <a:buNone/>
              <a:defRPr sz="1200">
                <a:solidFill>
                  <a:srgbClr val="7F7F7F"/>
                </a:solidFill>
                <a:latin typeface="Century Gothic"/>
                <a:ea typeface="Century Gothic"/>
                <a:cs typeface="Century Gothic"/>
                <a:sym typeface="Century Gothic"/>
              </a:defRPr>
            </a:lvl5pPr>
            <a:lvl6pPr marL="0" marR="0" lvl="5" indent="0" algn="r">
              <a:spcBef>
                <a:spcPts val="0"/>
              </a:spcBef>
              <a:spcAft>
                <a:spcPts val="0"/>
              </a:spcAft>
              <a:buNone/>
              <a:defRPr sz="1200">
                <a:solidFill>
                  <a:srgbClr val="7F7F7F"/>
                </a:solidFill>
                <a:latin typeface="Century Gothic"/>
                <a:ea typeface="Century Gothic"/>
                <a:cs typeface="Century Gothic"/>
                <a:sym typeface="Century Gothic"/>
              </a:defRPr>
            </a:lvl6pPr>
            <a:lvl7pPr marL="0" marR="0" lvl="6" indent="0" algn="r">
              <a:spcBef>
                <a:spcPts val="0"/>
              </a:spcBef>
              <a:spcAft>
                <a:spcPts val="0"/>
              </a:spcAft>
              <a:buNone/>
              <a:defRPr sz="1200">
                <a:solidFill>
                  <a:srgbClr val="7F7F7F"/>
                </a:solidFill>
                <a:latin typeface="Century Gothic"/>
                <a:ea typeface="Century Gothic"/>
                <a:cs typeface="Century Gothic"/>
                <a:sym typeface="Century Gothic"/>
              </a:defRPr>
            </a:lvl7pPr>
            <a:lvl8pPr marL="0" marR="0" lvl="7" indent="0" algn="r">
              <a:spcBef>
                <a:spcPts val="0"/>
              </a:spcBef>
              <a:spcAft>
                <a:spcPts val="0"/>
              </a:spcAft>
              <a:buNone/>
              <a:defRPr sz="1200">
                <a:solidFill>
                  <a:srgbClr val="7F7F7F"/>
                </a:solidFill>
                <a:latin typeface="Century Gothic"/>
                <a:ea typeface="Century Gothic"/>
                <a:cs typeface="Century Gothic"/>
                <a:sym typeface="Century Gothic"/>
              </a:defRPr>
            </a:lvl8pPr>
            <a:lvl9pPr marL="0" marR="0" lvl="8" indent="0" algn="r">
              <a:spcBef>
                <a:spcPts val="0"/>
              </a:spcBef>
              <a:spcAft>
                <a:spcPts val="0"/>
              </a:spcAft>
              <a:buNone/>
              <a:defRPr sz="12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7617619" y="2512220"/>
            <a:ext cx="5897561" cy="1422400"/>
          </a:xfrm>
          <a:prstGeom prst="rect">
            <a:avLst/>
          </a:prstGeom>
          <a:noFill/>
          <a:ln>
            <a:noFill/>
          </a:ln>
        </p:spPr>
        <p:txBody>
          <a:bodyPr spcFirstLastPara="1" wrap="square" lIns="121875" tIns="60925" rIns="121875" bIns="60925" anchor="b"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2436020" y="-1043781"/>
            <a:ext cx="5897561" cy="8534401"/>
          </a:xfrm>
          <a:prstGeom prst="rect">
            <a:avLst/>
          </a:prstGeom>
          <a:noFill/>
          <a:ln>
            <a:noFill/>
          </a:ln>
        </p:spPr>
        <p:txBody>
          <a:bodyPr spcFirstLastPara="1" wrap="square" lIns="121875" tIns="60925" rIns="121875" bIns="60925" anchor="t" anchorCtr="0">
            <a:noAutofit/>
          </a:bodyPr>
          <a:lstStyle>
            <a:lvl1pPr marL="457200" lvl="0" indent="-342900" algn="l">
              <a:lnSpc>
                <a:spcPct val="95000"/>
              </a:lnSpc>
              <a:spcBef>
                <a:spcPts val="1863"/>
              </a:spcBef>
              <a:spcAft>
                <a:spcPts val="0"/>
              </a:spcAft>
              <a:buClr>
                <a:schemeClr val="dk1"/>
              </a:buClr>
              <a:buSzPts val="1800"/>
              <a:buChar char="•"/>
              <a:defRPr/>
            </a:lvl1pPr>
            <a:lvl2pPr marL="914400" lvl="1" indent="-342900" algn="l">
              <a:lnSpc>
                <a:spcPct val="95000"/>
              </a:lnSpc>
              <a:spcBef>
                <a:spcPts val="1063"/>
              </a:spcBef>
              <a:spcAft>
                <a:spcPts val="0"/>
              </a:spcAft>
              <a:buClr>
                <a:schemeClr val="dk1"/>
              </a:buClr>
              <a:buSzPts val="1800"/>
              <a:buChar char="–"/>
              <a:defRPr/>
            </a:lvl2pPr>
            <a:lvl3pPr marL="1371600" lvl="2" indent="-342900" algn="l">
              <a:lnSpc>
                <a:spcPct val="95000"/>
              </a:lnSpc>
              <a:spcBef>
                <a:spcPts val="1063"/>
              </a:spcBef>
              <a:spcAft>
                <a:spcPts val="0"/>
              </a:spcAft>
              <a:buClr>
                <a:schemeClr val="dk1"/>
              </a:buClr>
              <a:buSzPts val="1800"/>
              <a:buChar char="–"/>
              <a:defRPr/>
            </a:lvl3pPr>
            <a:lvl4pPr marL="1828800" lvl="3" indent="-342900" algn="l">
              <a:lnSpc>
                <a:spcPct val="95000"/>
              </a:lnSpc>
              <a:spcBef>
                <a:spcPts val="1063"/>
              </a:spcBef>
              <a:spcAft>
                <a:spcPts val="0"/>
              </a:spcAft>
              <a:buClr>
                <a:schemeClr val="dk1"/>
              </a:buClr>
              <a:buSzPts val="1800"/>
              <a:buChar char="–"/>
              <a:defRPr/>
            </a:lvl4pPr>
            <a:lvl5pPr marL="2286000" lvl="4" indent="-342900" algn="l">
              <a:lnSpc>
                <a:spcPct val="95000"/>
              </a:lnSpc>
              <a:spcBef>
                <a:spcPts val="1063"/>
              </a:spcBef>
              <a:spcAft>
                <a:spcPts val="0"/>
              </a:spcAft>
              <a:buClr>
                <a:schemeClr val="dk1"/>
              </a:buClr>
              <a:buSzPts val="1800"/>
              <a:buChar char="–"/>
              <a:defRPr/>
            </a:lvl5pPr>
            <a:lvl6pPr marL="2743200" lvl="5" indent="-331470" algn="l">
              <a:lnSpc>
                <a:spcPct val="95000"/>
              </a:lnSpc>
              <a:spcBef>
                <a:spcPts val="1066"/>
              </a:spcBef>
              <a:spcAft>
                <a:spcPts val="0"/>
              </a:spcAft>
              <a:buClr>
                <a:schemeClr val="dk1"/>
              </a:buClr>
              <a:buSzPts val="1620"/>
              <a:buChar char="–"/>
              <a:defRPr/>
            </a:lvl6pPr>
            <a:lvl7pPr marL="3200400" lvl="6" indent="-331470" algn="l">
              <a:lnSpc>
                <a:spcPct val="95000"/>
              </a:lnSpc>
              <a:spcBef>
                <a:spcPts val="1066"/>
              </a:spcBef>
              <a:spcAft>
                <a:spcPts val="0"/>
              </a:spcAft>
              <a:buClr>
                <a:schemeClr val="dk1"/>
              </a:buClr>
              <a:buSzPts val="1620"/>
              <a:buChar char="–"/>
              <a:defRPr/>
            </a:lvl7pPr>
            <a:lvl8pPr marL="3657600" lvl="7" indent="-331470" algn="l">
              <a:lnSpc>
                <a:spcPct val="95000"/>
              </a:lnSpc>
              <a:spcBef>
                <a:spcPts val="1066"/>
              </a:spcBef>
              <a:spcAft>
                <a:spcPts val="0"/>
              </a:spcAft>
              <a:buClr>
                <a:schemeClr val="dk1"/>
              </a:buClr>
              <a:buSzPts val="1620"/>
              <a:buChar char="–"/>
              <a:defRPr/>
            </a:lvl8pPr>
            <a:lvl9pPr marL="4114800" lvl="8" indent="-331470" algn="l">
              <a:lnSpc>
                <a:spcPct val="95000"/>
              </a:lnSpc>
              <a:spcBef>
                <a:spcPts val="1066"/>
              </a:spcBef>
              <a:spcAft>
                <a:spcPts val="0"/>
              </a:spcAft>
              <a:buClr>
                <a:schemeClr val="dk1"/>
              </a:buClr>
              <a:buSzPts val="1620"/>
              <a:buChar char="–"/>
              <a:defRPr/>
            </a:lvl9pPr>
          </a:lstStyle>
          <a:p>
            <a:endParaRPr/>
          </a:p>
        </p:txBody>
      </p:sp>
      <p:sp>
        <p:nvSpPr>
          <p:cNvPr id="78" name="Google Shape;78;p12"/>
          <p:cNvSpPr txBox="1">
            <a:spLocks noGrp="1"/>
          </p:cNvSpPr>
          <p:nvPr>
            <p:ph type="dt" idx="10"/>
          </p:nvPr>
        </p:nvSpPr>
        <p:spPr>
          <a:xfrm>
            <a:off x="1117892" y="6400801"/>
            <a:ext cx="2742327"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909444" y="6400801"/>
            <a:ext cx="6216682"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10170587" y="6400801"/>
            <a:ext cx="1106775" cy="320675"/>
          </a:xfrm>
          <a:prstGeom prst="rect">
            <a:avLst/>
          </a:prstGeom>
          <a:noFill/>
          <a:ln>
            <a:noFill/>
          </a:ln>
        </p:spPr>
        <p:txBody>
          <a:bodyPr spcFirstLastPara="1" wrap="square" lIns="121875" tIns="60925" rIns="121875" bIns="60925" anchor="b" anchorCtr="0">
            <a:noAutofit/>
          </a:bodyPr>
          <a:lstStyle>
            <a:lvl1pPr marL="0" marR="0" lvl="0" indent="0" algn="r">
              <a:spcBef>
                <a:spcPts val="0"/>
              </a:spcBef>
              <a:spcAft>
                <a:spcPts val="0"/>
              </a:spcAft>
              <a:buNone/>
              <a:defRPr sz="1200">
                <a:solidFill>
                  <a:srgbClr val="7F7F7F"/>
                </a:solidFill>
                <a:latin typeface="Century Gothic"/>
                <a:ea typeface="Century Gothic"/>
                <a:cs typeface="Century Gothic"/>
                <a:sym typeface="Century Gothic"/>
              </a:defRPr>
            </a:lvl1pPr>
            <a:lvl2pPr marL="0" marR="0" lvl="1" indent="0" algn="r">
              <a:spcBef>
                <a:spcPts val="0"/>
              </a:spcBef>
              <a:spcAft>
                <a:spcPts val="0"/>
              </a:spcAft>
              <a:buNone/>
              <a:defRPr sz="1200">
                <a:solidFill>
                  <a:srgbClr val="7F7F7F"/>
                </a:solidFill>
                <a:latin typeface="Century Gothic"/>
                <a:ea typeface="Century Gothic"/>
                <a:cs typeface="Century Gothic"/>
                <a:sym typeface="Century Gothic"/>
              </a:defRPr>
            </a:lvl2pPr>
            <a:lvl3pPr marL="0" marR="0" lvl="2" indent="0" algn="r">
              <a:spcBef>
                <a:spcPts val="0"/>
              </a:spcBef>
              <a:spcAft>
                <a:spcPts val="0"/>
              </a:spcAft>
              <a:buNone/>
              <a:defRPr sz="1200">
                <a:solidFill>
                  <a:srgbClr val="7F7F7F"/>
                </a:solidFill>
                <a:latin typeface="Century Gothic"/>
                <a:ea typeface="Century Gothic"/>
                <a:cs typeface="Century Gothic"/>
                <a:sym typeface="Century Gothic"/>
              </a:defRPr>
            </a:lvl3pPr>
            <a:lvl4pPr marL="0" marR="0" lvl="3" indent="0" algn="r">
              <a:spcBef>
                <a:spcPts val="0"/>
              </a:spcBef>
              <a:spcAft>
                <a:spcPts val="0"/>
              </a:spcAft>
              <a:buNone/>
              <a:defRPr sz="1200">
                <a:solidFill>
                  <a:srgbClr val="7F7F7F"/>
                </a:solidFill>
                <a:latin typeface="Century Gothic"/>
                <a:ea typeface="Century Gothic"/>
                <a:cs typeface="Century Gothic"/>
                <a:sym typeface="Century Gothic"/>
              </a:defRPr>
            </a:lvl4pPr>
            <a:lvl5pPr marL="0" marR="0" lvl="4" indent="0" algn="r">
              <a:spcBef>
                <a:spcPts val="0"/>
              </a:spcBef>
              <a:spcAft>
                <a:spcPts val="0"/>
              </a:spcAft>
              <a:buNone/>
              <a:defRPr sz="1200">
                <a:solidFill>
                  <a:srgbClr val="7F7F7F"/>
                </a:solidFill>
                <a:latin typeface="Century Gothic"/>
                <a:ea typeface="Century Gothic"/>
                <a:cs typeface="Century Gothic"/>
                <a:sym typeface="Century Gothic"/>
              </a:defRPr>
            </a:lvl5pPr>
            <a:lvl6pPr marL="0" marR="0" lvl="5" indent="0" algn="r">
              <a:spcBef>
                <a:spcPts val="0"/>
              </a:spcBef>
              <a:spcAft>
                <a:spcPts val="0"/>
              </a:spcAft>
              <a:buNone/>
              <a:defRPr sz="1200">
                <a:solidFill>
                  <a:srgbClr val="7F7F7F"/>
                </a:solidFill>
                <a:latin typeface="Century Gothic"/>
                <a:ea typeface="Century Gothic"/>
                <a:cs typeface="Century Gothic"/>
                <a:sym typeface="Century Gothic"/>
              </a:defRPr>
            </a:lvl6pPr>
            <a:lvl7pPr marL="0" marR="0" lvl="6" indent="0" algn="r">
              <a:spcBef>
                <a:spcPts val="0"/>
              </a:spcBef>
              <a:spcAft>
                <a:spcPts val="0"/>
              </a:spcAft>
              <a:buNone/>
              <a:defRPr sz="1200">
                <a:solidFill>
                  <a:srgbClr val="7F7F7F"/>
                </a:solidFill>
                <a:latin typeface="Century Gothic"/>
                <a:ea typeface="Century Gothic"/>
                <a:cs typeface="Century Gothic"/>
                <a:sym typeface="Century Gothic"/>
              </a:defRPr>
            </a:lvl7pPr>
            <a:lvl8pPr marL="0" marR="0" lvl="7" indent="0" algn="r">
              <a:spcBef>
                <a:spcPts val="0"/>
              </a:spcBef>
              <a:spcAft>
                <a:spcPts val="0"/>
              </a:spcAft>
              <a:buNone/>
              <a:defRPr sz="1200">
                <a:solidFill>
                  <a:srgbClr val="7F7F7F"/>
                </a:solidFill>
                <a:latin typeface="Century Gothic"/>
                <a:ea typeface="Century Gothic"/>
                <a:cs typeface="Century Gothic"/>
                <a:sym typeface="Century Gothic"/>
              </a:defRPr>
            </a:lvl8pPr>
            <a:lvl9pPr marL="0" marR="0" lvl="8" indent="0" algn="r">
              <a:spcBef>
                <a:spcPts val="0"/>
              </a:spcBef>
              <a:spcAft>
                <a:spcPts val="0"/>
              </a:spcAft>
              <a:buNone/>
              <a:defRPr sz="12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117891" y="76200"/>
            <a:ext cx="10159471" cy="1397000"/>
          </a:xfrm>
          <a:prstGeom prst="rect">
            <a:avLst/>
          </a:prstGeom>
          <a:noFill/>
          <a:ln>
            <a:noFill/>
          </a:ln>
        </p:spPr>
        <p:txBody>
          <a:bodyPr spcFirstLastPara="1" wrap="square" lIns="121875" tIns="60925" rIns="121875" bIns="60925" anchor="b"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4" name="Google Shape;24;p3"/>
          <p:cNvSpPr txBox="1">
            <a:spLocks noGrp="1"/>
          </p:cNvSpPr>
          <p:nvPr>
            <p:ph type="dt" idx="10"/>
          </p:nvPr>
        </p:nvSpPr>
        <p:spPr>
          <a:xfrm>
            <a:off x="1117892" y="6400801"/>
            <a:ext cx="2742327"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909444" y="6400801"/>
            <a:ext cx="6216682"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170587" y="6400801"/>
            <a:ext cx="1106775" cy="320675"/>
          </a:xfrm>
          <a:prstGeom prst="rect">
            <a:avLst/>
          </a:prstGeom>
          <a:noFill/>
          <a:ln>
            <a:noFill/>
          </a:ln>
        </p:spPr>
        <p:txBody>
          <a:bodyPr spcFirstLastPara="1" wrap="square" lIns="121875" tIns="60925" rIns="121875" bIns="60925" anchor="b" anchorCtr="0">
            <a:noAutofit/>
          </a:bodyPr>
          <a:lstStyle>
            <a:lvl1pPr marL="0" marR="0" lvl="0" indent="0" algn="r">
              <a:spcBef>
                <a:spcPts val="0"/>
              </a:spcBef>
              <a:spcAft>
                <a:spcPts val="0"/>
              </a:spcAft>
              <a:buNone/>
              <a:defRPr sz="1200">
                <a:solidFill>
                  <a:srgbClr val="7F7F7F"/>
                </a:solidFill>
                <a:latin typeface="Century Gothic"/>
                <a:ea typeface="Century Gothic"/>
                <a:cs typeface="Century Gothic"/>
                <a:sym typeface="Century Gothic"/>
              </a:defRPr>
            </a:lvl1pPr>
            <a:lvl2pPr marL="0" marR="0" lvl="1" indent="0" algn="r">
              <a:spcBef>
                <a:spcPts val="0"/>
              </a:spcBef>
              <a:spcAft>
                <a:spcPts val="0"/>
              </a:spcAft>
              <a:buNone/>
              <a:defRPr sz="1200">
                <a:solidFill>
                  <a:srgbClr val="7F7F7F"/>
                </a:solidFill>
                <a:latin typeface="Century Gothic"/>
                <a:ea typeface="Century Gothic"/>
                <a:cs typeface="Century Gothic"/>
                <a:sym typeface="Century Gothic"/>
              </a:defRPr>
            </a:lvl2pPr>
            <a:lvl3pPr marL="0" marR="0" lvl="2" indent="0" algn="r">
              <a:spcBef>
                <a:spcPts val="0"/>
              </a:spcBef>
              <a:spcAft>
                <a:spcPts val="0"/>
              </a:spcAft>
              <a:buNone/>
              <a:defRPr sz="1200">
                <a:solidFill>
                  <a:srgbClr val="7F7F7F"/>
                </a:solidFill>
                <a:latin typeface="Century Gothic"/>
                <a:ea typeface="Century Gothic"/>
                <a:cs typeface="Century Gothic"/>
                <a:sym typeface="Century Gothic"/>
              </a:defRPr>
            </a:lvl3pPr>
            <a:lvl4pPr marL="0" marR="0" lvl="3" indent="0" algn="r">
              <a:spcBef>
                <a:spcPts val="0"/>
              </a:spcBef>
              <a:spcAft>
                <a:spcPts val="0"/>
              </a:spcAft>
              <a:buNone/>
              <a:defRPr sz="1200">
                <a:solidFill>
                  <a:srgbClr val="7F7F7F"/>
                </a:solidFill>
                <a:latin typeface="Century Gothic"/>
                <a:ea typeface="Century Gothic"/>
                <a:cs typeface="Century Gothic"/>
                <a:sym typeface="Century Gothic"/>
              </a:defRPr>
            </a:lvl4pPr>
            <a:lvl5pPr marL="0" marR="0" lvl="4" indent="0" algn="r">
              <a:spcBef>
                <a:spcPts val="0"/>
              </a:spcBef>
              <a:spcAft>
                <a:spcPts val="0"/>
              </a:spcAft>
              <a:buNone/>
              <a:defRPr sz="1200">
                <a:solidFill>
                  <a:srgbClr val="7F7F7F"/>
                </a:solidFill>
                <a:latin typeface="Century Gothic"/>
                <a:ea typeface="Century Gothic"/>
                <a:cs typeface="Century Gothic"/>
                <a:sym typeface="Century Gothic"/>
              </a:defRPr>
            </a:lvl5pPr>
            <a:lvl6pPr marL="0" marR="0" lvl="5" indent="0" algn="r">
              <a:spcBef>
                <a:spcPts val="0"/>
              </a:spcBef>
              <a:spcAft>
                <a:spcPts val="0"/>
              </a:spcAft>
              <a:buNone/>
              <a:defRPr sz="1200">
                <a:solidFill>
                  <a:srgbClr val="7F7F7F"/>
                </a:solidFill>
                <a:latin typeface="Century Gothic"/>
                <a:ea typeface="Century Gothic"/>
                <a:cs typeface="Century Gothic"/>
                <a:sym typeface="Century Gothic"/>
              </a:defRPr>
            </a:lvl6pPr>
            <a:lvl7pPr marL="0" marR="0" lvl="6" indent="0" algn="r">
              <a:spcBef>
                <a:spcPts val="0"/>
              </a:spcBef>
              <a:spcAft>
                <a:spcPts val="0"/>
              </a:spcAft>
              <a:buNone/>
              <a:defRPr sz="1200">
                <a:solidFill>
                  <a:srgbClr val="7F7F7F"/>
                </a:solidFill>
                <a:latin typeface="Century Gothic"/>
                <a:ea typeface="Century Gothic"/>
                <a:cs typeface="Century Gothic"/>
                <a:sym typeface="Century Gothic"/>
              </a:defRPr>
            </a:lvl7pPr>
            <a:lvl8pPr marL="0" marR="0" lvl="7" indent="0" algn="r">
              <a:spcBef>
                <a:spcPts val="0"/>
              </a:spcBef>
              <a:spcAft>
                <a:spcPts val="0"/>
              </a:spcAft>
              <a:buNone/>
              <a:defRPr sz="1200">
                <a:solidFill>
                  <a:srgbClr val="7F7F7F"/>
                </a:solidFill>
                <a:latin typeface="Century Gothic"/>
                <a:ea typeface="Century Gothic"/>
                <a:cs typeface="Century Gothic"/>
                <a:sym typeface="Century Gothic"/>
              </a:defRPr>
            </a:lvl8pPr>
            <a:lvl9pPr marL="0" marR="0" lvl="8" indent="0" algn="r">
              <a:spcBef>
                <a:spcPts val="0"/>
              </a:spcBef>
              <a:spcAft>
                <a:spcPts val="0"/>
              </a:spcAft>
              <a:buNone/>
              <a:defRPr sz="12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4673600" y="1498602"/>
            <a:ext cx="7010400" cy="3298825"/>
          </a:xfrm>
          <a:prstGeom prst="rect">
            <a:avLst/>
          </a:prstGeom>
          <a:noFill/>
          <a:ln>
            <a:noFill/>
          </a:ln>
        </p:spPr>
        <p:txBody>
          <a:bodyPr spcFirstLastPara="1" wrap="square" lIns="121875" tIns="60925" rIns="121875" bIns="60925" anchor="b" anchorCtr="0">
            <a:noAutofit/>
          </a:bodyPr>
          <a:lstStyle>
            <a:lvl1pPr lvl="0" algn="l">
              <a:lnSpc>
                <a:spcPct val="90000"/>
              </a:lnSpc>
              <a:spcBef>
                <a:spcPts val="0"/>
              </a:spcBef>
              <a:spcAft>
                <a:spcPts val="0"/>
              </a:spcAft>
              <a:buSzPts val="1400"/>
              <a:buNone/>
              <a:defRPr sz="5400" cap="none"/>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9" name="Google Shape;29;p4"/>
          <p:cNvSpPr txBox="1">
            <a:spLocks noGrp="1"/>
          </p:cNvSpPr>
          <p:nvPr>
            <p:ph type="subTitle" idx="1"/>
          </p:nvPr>
        </p:nvSpPr>
        <p:spPr>
          <a:xfrm>
            <a:off x="4673600" y="4927600"/>
            <a:ext cx="7010400" cy="1244600"/>
          </a:xfrm>
          <a:prstGeom prst="rect">
            <a:avLst/>
          </a:prstGeom>
          <a:noFill/>
          <a:ln>
            <a:noFill/>
          </a:ln>
        </p:spPr>
        <p:txBody>
          <a:bodyPr spcFirstLastPara="1" wrap="square" lIns="121875" tIns="60925" rIns="121875" bIns="60925" anchor="t" anchorCtr="0">
            <a:noAutofit/>
          </a:bodyPr>
          <a:lstStyle>
            <a:lvl1pPr lvl="0" algn="l">
              <a:lnSpc>
                <a:spcPct val="95000"/>
              </a:lnSpc>
              <a:spcBef>
                <a:spcPts val="0"/>
              </a:spcBef>
              <a:spcAft>
                <a:spcPts val="0"/>
              </a:spcAft>
              <a:buClr>
                <a:schemeClr val="dk1"/>
              </a:buClr>
              <a:buSzPts val="2800"/>
              <a:buNone/>
              <a:defRPr sz="2800" b="0">
                <a:solidFill>
                  <a:schemeClr val="dk1"/>
                </a:solidFill>
              </a:defRPr>
            </a:lvl1pPr>
            <a:lvl2pPr lvl="1" algn="ctr">
              <a:lnSpc>
                <a:spcPct val="95000"/>
              </a:lnSpc>
              <a:spcBef>
                <a:spcPts val="1063"/>
              </a:spcBef>
              <a:spcAft>
                <a:spcPts val="0"/>
              </a:spcAft>
              <a:buClr>
                <a:srgbClr val="8E94AB"/>
              </a:buClr>
              <a:buSzPts val="2000"/>
              <a:buNone/>
              <a:defRPr>
                <a:solidFill>
                  <a:srgbClr val="8E94AB"/>
                </a:solidFill>
              </a:defRPr>
            </a:lvl2pPr>
            <a:lvl3pPr lvl="2" algn="ctr">
              <a:lnSpc>
                <a:spcPct val="95000"/>
              </a:lnSpc>
              <a:spcBef>
                <a:spcPts val="1063"/>
              </a:spcBef>
              <a:spcAft>
                <a:spcPts val="0"/>
              </a:spcAft>
              <a:buClr>
                <a:srgbClr val="8E94AB"/>
              </a:buClr>
              <a:buSzPts val="1800"/>
              <a:buNone/>
              <a:defRPr>
                <a:solidFill>
                  <a:srgbClr val="8E94AB"/>
                </a:solidFill>
              </a:defRPr>
            </a:lvl3pPr>
            <a:lvl4pPr lvl="3" algn="ctr">
              <a:lnSpc>
                <a:spcPct val="95000"/>
              </a:lnSpc>
              <a:spcBef>
                <a:spcPts val="1063"/>
              </a:spcBef>
              <a:spcAft>
                <a:spcPts val="0"/>
              </a:spcAft>
              <a:buClr>
                <a:srgbClr val="8E94AB"/>
              </a:buClr>
              <a:buSzPts val="1800"/>
              <a:buNone/>
              <a:defRPr>
                <a:solidFill>
                  <a:srgbClr val="8E94AB"/>
                </a:solidFill>
              </a:defRPr>
            </a:lvl4pPr>
            <a:lvl5pPr lvl="4" algn="ctr">
              <a:lnSpc>
                <a:spcPct val="95000"/>
              </a:lnSpc>
              <a:spcBef>
                <a:spcPts val="1063"/>
              </a:spcBef>
              <a:spcAft>
                <a:spcPts val="0"/>
              </a:spcAft>
              <a:buClr>
                <a:srgbClr val="8E94AB"/>
              </a:buClr>
              <a:buSzPts val="1800"/>
              <a:buNone/>
              <a:defRPr>
                <a:solidFill>
                  <a:srgbClr val="8E94AB"/>
                </a:solidFill>
              </a:defRPr>
            </a:lvl5pPr>
            <a:lvl6pPr lvl="5" algn="ctr">
              <a:lnSpc>
                <a:spcPct val="95000"/>
              </a:lnSpc>
              <a:spcBef>
                <a:spcPts val="1066"/>
              </a:spcBef>
              <a:spcAft>
                <a:spcPts val="0"/>
              </a:spcAft>
              <a:buClr>
                <a:srgbClr val="8E94AB"/>
              </a:buClr>
              <a:buSzPts val="1620"/>
              <a:buNone/>
              <a:defRPr>
                <a:solidFill>
                  <a:srgbClr val="8E94AB"/>
                </a:solidFill>
              </a:defRPr>
            </a:lvl6pPr>
            <a:lvl7pPr lvl="6" algn="ctr">
              <a:lnSpc>
                <a:spcPct val="95000"/>
              </a:lnSpc>
              <a:spcBef>
                <a:spcPts val="1066"/>
              </a:spcBef>
              <a:spcAft>
                <a:spcPts val="0"/>
              </a:spcAft>
              <a:buClr>
                <a:srgbClr val="8E94AB"/>
              </a:buClr>
              <a:buSzPts val="1620"/>
              <a:buNone/>
              <a:defRPr>
                <a:solidFill>
                  <a:srgbClr val="8E94AB"/>
                </a:solidFill>
              </a:defRPr>
            </a:lvl7pPr>
            <a:lvl8pPr lvl="7" algn="ctr">
              <a:lnSpc>
                <a:spcPct val="95000"/>
              </a:lnSpc>
              <a:spcBef>
                <a:spcPts val="1066"/>
              </a:spcBef>
              <a:spcAft>
                <a:spcPts val="0"/>
              </a:spcAft>
              <a:buClr>
                <a:srgbClr val="8E94AB"/>
              </a:buClr>
              <a:buSzPts val="1620"/>
              <a:buNone/>
              <a:defRPr>
                <a:solidFill>
                  <a:srgbClr val="8E94AB"/>
                </a:solidFill>
              </a:defRPr>
            </a:lvl8pPr>
            <a:lvl9pPr lvl="8" algn="ctr">
              <a:lnSpc>
                <a:spcPct val="95000"/>
              </a:lnSpc>
              <a:spcBef>
                <a:spcPts val="1066"/>
              </a:spcBef>
              <a:spcAft>
                <a:spcPts val="0"/>
              </a:spcAft>
              <a:buClr>
                <a:srgbClr val="8E94AB"/>
              </a:buClr>
              <a:buSzPts val="1620"/>
              <a:buNone/>
              <a:defRPr>
                <a:solidFill>
                  <a:srgbClr val="8E94AB"/>
                </a:solidFill>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12800" y="4445000"/>
            <a:ext cx="7010400" cy="1930400"/>
          </a:xfrm>
          <a:prstGeom prst="rect">
            <a:avLst/>
          </a:prstGeom>
          <a:noFill/>
          <a:ln>
            <a:noFill/>
          </a:ln>
        </p:spPr>
        <p:txBody>
          <a:bodyPr spcFirstLastPara="1" wrap="square" lIns="121875" tIns="60925" rIns="121875" bIns="60925" anchor="t" anchorCtr="0">
            <a:noAutofit/>
          </a:bodyPr>
          <a:lstStyle>
            <a:lvl1pPr lvl="0" algn="l">
              <a:lnSpc>
                <a:spcPct val="85000"/>
              </a:lnSpc>
              <a:spcBef>
                <a:spcPts val="0"/>
              </a:spcBef>
              <a:spcAft>
                <a:spcPts val="0"/>
              </a:spcAft>
              <a:buSzPts val="1400"/>
              <a:buNone/>
              <a:defRPr sz="5400" b="0" cap="none"/>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12800" y="3124201"/>
            <a:ext cx="7010400" cy="1296987"/>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Clr>
                <a:schemeClr val="dk1"/>
              </a:buClr>
              <a:buSzPts val="2800"/>
              <a:buNone/>
              <a:defRPr sz="2800">
                <a:solidFill>
                  <a:schemeClr val="dk1"/>
                </a:solidFill>
              </a:defRPr>
            </a:lvl1pPr>
            <a:lvl2pPr marL="914400" lvl="1" indent="-228600" algn="l">
              <a:lnSpc>
                <a:spcPct val="95000"/>
              </a:lnSpc>
              <a:spcBef>
                <a:spcPts val="1063"/>
              </a:spcBef>
              <a:spcAft>
                <a:spcPts val="0"/>
              </a:spcAft>
              <a:buClr>
                <a:srgbClr val="8E94AB"/>
              </a:buClr>
              <a:buSzPts val="2400"/>
              <a:buNone/>
              <a:defRPr sz="2400">
                <a:solidFill>
                  <a:srgbClr val="8E94AB"/>
                </a:solidFill>
              </a:defRPr>
            </a:lvl2pPr>
            <a:lvl3pPr marL="1371600" lvl="2" indent="-228600" algn="l">
              <a:lnSpc>
                <a:spcPct val="95000"/>
              </a:lnSpc>
              <a:spcBef>
                <a:spcPts val="1063"/>
              </a:spcBef>
              <a:spcAft>
                <a:spcPts val="0"/>
              </a:spcAft>
              <a:buClr>
                <a:srgbClr val="8E94AB"/>
              </a:buClr>
              <a:buSzPts val="2100"/>
              <a:buNone/>
              <a:defRPr sz="2100">
                <a:solidFill>
                  <a:srgbClr val="8E94AB"/>
                </a:solidFill>
              </a:defRPr>
            </a:lvl3pPr>
            <a:lvl4pPr marL="1828800" lvl="3" indent="-228600" algn="l">
              <a:lnSpc>
                <a:spcPct val="95000"/>
              </a:lnSpc>
              <a:spcBef>
                <a:spcPts val="1063"/>
              </a:spcBef>
              <a:spcAft>
                <a:spcPts val="0"/>
              </a:spcAft>
              <a:buClr>
                <a:srgbClr val="8E94AB"/>
              </a:buClr>
              <a:buSzPts val="1900"/>
              <a:buNone/>
              <a:defRPr sz="1900">
                <a:solidFill>
                  <a:srgbClr val="8E94AB"/>
                </a:solidFill>
              </a:defRPr>
            </a:lvl4pPr>
            <a:lvl5pPr marL="2286000" lvl="4" indent="-228600" algn="l">
              <a:lnSpc>
                <a:spcPct val="95000"/>
              </a:lnSpc>
              <a:spcBef>
                <a:spcPts val="1063"/>
              </a:spcBef>
              <a:spcAft>
                <a:spcPts val="0"/>
              </a:spcAft>
              <a:buClr>
                <a:srgbClr val="8E94AB"/>
              </a:buClr>
              <a:buSzPts val="1900"/>
              <a:buNone/>
              <a:defRPr sz="1900">
                <a:solidFill>
                  <a:srgbClr val="8E94AB"/>
                </a:solidFill>
              </a:defRPr>
            </a:lvl5pPr>
            <a:lvl6pPr marL="2743200" lvl="5" indent="-228600" algn="l">
              <a:lnSpc>
                <a:spcPct val="95000"/>
              </a:lnSpc>
              <a:spcBef>
                <a:spcPts val="1066"/>
              </a:spcBef>
              <a:spcAft>
                <a:spcPts val="0"/>
              </a:spcAft>
              <a:buClr>
                <a:srgbClr val="8E94AB"/>
              </a:buClr>
              <a:buSzPts val="1710"/>
              <a:buNone/>
              <a:defRPr sz="1900">
                <a:solidFill>
                  <a:srgbClr val="8E94AB"/>
                </a:solidFill>
              </a:defRPr>
            </a:lvl6pPr>
            <a:lvl7pPr marL="3200400" lvl="6" indent="-228600" algn="l">
              <a:lnSpc>
                <a:spcPct val="95000"/>
              </a:lnSpc>
              <a:spcBef>
                <a:spcPts val="1066"/>
              </a:spcBef>
              <a:spcAft>
                <a:spcPts val="0"/>
              </a:spcAft>
              <a:buClr>
                <a:srgbClr val="8E94AB"/>
              </a:buClr>
              <a:buSzPts val="1710"/>
              <a:buNone/>
              <a:defRPr sz="1900">
                <a:solidFill>
                  <a:srgbClr val="8E94AB"/>
                </a:solidFill>
              </a:defRPr>
            </a:lvl7pPr>
            <a:lvl8pPr marL="3657600" lvl="7" indent="-228600" algn="l">
              <a:lnSpc>
                <a:spcPct val="95000"/>
              </a:lnSpc>
              <a:spcBef>
                <a:spcPts val="1066"/>
              </a:spcBef>
              <a:spcAft>
                <a:spcPts val="0"/>
              </a:spcAft>
              <a:buClr>
                <a:srgbClr val="8E94AB"/>
              </a:buClr>
              <a:buSzPts val="1710"/>
              <a:buNone/>
              <a:defRPr sz="1900">
                <a:solidFill>
                  <a:srgbClr val="8E94AB"/>
                </a:solidFill>
              </a:defRPr>
            </a:lvl8pPr>
            <a:lvl9pPr marL="4114800" lvl="8" indent="-228600" algn="l">
              <a:lnSpc>
                <a:spcPct val="95000"/>
              </a:lnSpc>
              <a:spcBef>
                <a:spcPts val="1066"/>
              </a:spcBef>
              <a:spcAft>
                <a:spcPts val="0"/>
              </a:spcAft>
              <a:buClr>
                <a:srgbClr val="8E94AB"/>
              </a:buClr>
              <a:buSzPts val="1710"/>
              <a:buNone/>
              <a:defRPr sz="1900">
                <a:solidFill>
                  <a:srgbClr val="8E94AB"/>
                </a:solidFill>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117891" y="76200"/>
            <a:ext cx="10159471" cy="1397000"/>
          </a:xfrm>
          <a:prstGeom prst="rect">
            <a:avLst/>
          </a:prstGeom>
          <a:noFill/>
          <a:ln>
            <a:noFill/>
          </a:ln>
        </p:spPr>
        <p:txBody>
          <a:bodyPr spcFirstLastPara="1" wrap="square" lIns="121875" tIns="60925" rIns="121875" bIns="60925" anchor="b"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1117600" y="1701800"/>
            <a:ext cx="4978400" cy="4470400"/>
          </a:xfrm>
          <a:prstGeom prst="rect">
            <a:avLst/>
          </a:prstGeom>
          <a:noFill/>
          <a:ln>
            <a:noFill/>
          </a:ln>
        </p:spPr>
        <p:txBody>
          <a:bodyPr spcFirstLastPara="1" wrap="square" lIns="121875" tIns="60925" rIns="121875" bIns="60925" anchor="t" anchorCtr="0">
            <a:noAutofit/>
          </a:bodyPr>
          <a:lstStyle>
            <a:lvl1pPr marL="457200" lvl="0" indent="-381000" algn="l">
              <a:lnSpc>
                <a:spcPct val="95000"/>
              </a:lnSpc>
              <a:spcBef>
                <a:spcPts val="1863"/>
              </a:spcBef>
              <a:spcAft>
                <a:spcPts val="0"/>
              </a:spcAft>
              <a:buClr>
                <a:schemeClr val="dk1"/>
              </a:buClr>
              <a:buSzPts val="2400"/>
              <a:buChar char="•"/>
              <a:defRPr sz="2400"/>
            </a:lvl1pPr>
            <a:lvl2pPr marL="914400" lvl="1" indent="-355600" algn="l">
              <a:lnSpc>
                <a:spcPct val="95000"/>
              </a:lnSpc>
              <a:spcBef>
                <a:spcPts val="1063"/>
              </a:spcBef>
              <a:spcAft>
                <a:spcPts val="0"/>
              </a:spcAft>
              <a:buClr>
                <a:schemeClr val="dk1"/>
              </a:buClr>
              <a:buSzPts val="2000"/>
              <a:buChar char="–"/>
              <a:defRPr sz="2000"/>
            </a:lvl2pPr>
            <a:lvl3pPr marL="1371600" lvl="2" indent="-342900" algn="l">
              <a:lnSpc>
                <a:spcPct val="95000"/>
              </a:lnSpc>
              <a:spcBef>
                <a:spcPts val="1063"/>
              </a:spcBef>
              <a:spcAft>
                <a:spcPts val="0"/>
              </a:spcAft>
              <a:buClr>
                <a:schemeClr val="dk1"/>
              </a:buClr>
              <a:buSzPts val="1800"/>
              <a:buChar char="–"/>
              <a:defRPr sz="1800"/>
            </a:lvl3pPr>
            <a:lvl4pPr marL="1828800" lvl="3" indent="-342900" algn="l">
              <a:lnSpc>
                <a:spcPct val="95000"/>
              </a:lnSpc>
              <a:spcBef>
                <a:spcPts val="1063"/>
              </a:spcBef>
              <a:spcAft>
                <a:spcPts val="0"/>
              </a:spcAft>
              <a:buClr>
                <a:schemeClr val="dk1"/>
              </a:buClr>
              <a:buSzPts val="1800"/>
              <a:buChar char="–"/>
              <a:defRPr sz="1800"/>
            </a:lvl4pPr>
            <a:lvl5pPr marL="2286000" lvl="4" indent="-342900" algn="l">
              <a:lnSpc>
                <a:spcPct val="95000"/>
              </a:lnSpc>
              <a:spcBef>
                <a:spcPts val="1063"/>
              </a:spcBef>
              <a:spcAft>
                <a:spcPts val="0"/>
              </a:spcAft>
              <a:buClr>
                <a:schemeClr val="dk1"/>
              </a:buClr>
              <a:buSzPts val="1800"/>
              <a:buChar char="–"/>
              <a:defRPr sz="1800"/>
            </a:lvl5pPr>
            <a:lvl6pPr marL="2743200" lvl="5" indent="-331470" algn="l">
              <a:lnSpc>
                <a:spcPct val="95000"/>
              </a:lnSpc>
              <a:spcBef>
                <a:spcPts val="1066"/>
              </a:spcBef>
              <a:spcAft>
                <a:spcPts val="0"/>
              </a:spcAft>
              <a:buClr>
                <a:schemeClr val="dk1"/>
              </a:buClr>
              <a:buSzPts val="1620"/>
              <a:buChar char="–"/>
              <a:defRPr sz="1800"/>
            </a:lvl6pPr>
            <a:lvl7pPr marL="3200400" lvl="6" indent="-331470" algn="l">
              <a:lnSpc>
                <a:spcPct val="95000"/>
              </a:lnSpc>
              <a:spcBef>
                <a:spcPts val="1066"/>
              </a:spcBef>
              <a:spcAft>
                <a:spcPts val="0"/>
              </a:spcAft>
              <a:buClr>
                <a:schemeClr val="dk1"/>
              </a:buClr>
              <a:buSzPts val="1620"/>
              <a:buChar char="–"/>
              <a:defRPr sz="1800"/>
            </a:lvl7pPr>
            <a:lvl8pPr marL="3657600" lvl="7" indent="-331470" algn="l">
              <a:lnSpc>
                <a:spcPct val="95000"/>
              </a:lnSpc>
              <a:spcBef>
                <a:spcPts val="1066"/>
              </a:spcBef>
              <a:spcAft>
                <a:spcPts val="0"/>
              </a:spcAft>
              <a:buClr>
                <a:schemeClr val="dk1"/>
              </a:buClr>
              <a:buSzPts val="1620"/>
              <a:buChar char="–"/>
              <a:defRPr sz="1800"/>
            </a:lvl8pPr>
            <a:lvl9pPr marL="4114800" lvl="8" indent="-331470" algn="l">
              <a:lnSpc>
                <a:spcPct val="95000"/>
              </a:lnSpc>
              <a:spcBef>
                <a:spcPts val="1066"/>
              </a:spcBef>
              <a:spcAft>
                <a:spcPts val="0"/>
              </a:spcAft>
              <a:buClr>
                <a:schemeClr val="dk1"/>
              </a:buClr>
              <a:buSzPts val="1620"/>
              <a:buChar char="–"/>
              <a:defRPr sz="1800"/>
            </a:lvl9pPr>
          </a:lstStyle>
          <a:p>
            <a:endParaRPr/>
          </a:p>
        </p:txBody>
      </p:sp>
      <p:sp>
        <p:nvSpPr>
          <p:cNvPr id="36" name="Google Shape;36;p6"/>
          <p:cNvSpPr txBox="1">
            <a:spLocks noGrp="1"/>
          </p:cNvSpPr>
          <p:nvPr>
            <p:ph type="body" idx="2"/>
          </p:nvPr>
        </p:nvSpPr>
        <p:spPr>
          <a:xfrm>
            <a:off x="6299200" y="1701800"/>
            <a:ext cx="4978400" cy="4470400"/>
          </a:xfrm>
          <a:prstGeom prst="rect">
            <a:avLst/>
          </a:prstGeom>
          <a:noFill/>
          <a:ln>
            <a:noFill/>
          </a:ln>
        </p:spPr>
        <p:txBody>
          <a:bodyPr spcFirstLastPara="1" wrap="square" lIns="121875" tIns="60925" rIns="121875" bIns="60925" anchor="t" anchorCtr="0">
            <a:noAutofit/>
          </a:bodyPr>
          <a:lstStyle>
            <a:lvl1pPr marL="457200" lvl="0" indent="-381000" algn="l">
              <a:lnSpc>
                <a:spcPct val="95000"/>
              </a:lnSpc>
              <a:spcBef>
                <a:spcPts val="1863"/>
              </a:spcBef>
              <a:spcAft>
                <a:spcPts val="0"/>
              </a:spcAft>
              <a:buClr>
                <a:schemeClr val="dk1"/>
              </a:buClr>
              <a:buSzPts val="2400"/>
              <a:buChar char="•"/>
              <a:defRPr sz="2400"/>
            </a:lvl1pPr>
            <a:lvl2pPr marL="914400" lvl="1" indent="-355600" algn="l">
              <a:lnSpc>
                <a:spcPct val="95000"/>
              </a:lnSpc>
              <a:spcBef>
                <a:spcPts val="1063"/>
              </a:spcBef>
              <a:spcAft>
                <a:spcPts val="0"/>
              </a:spcAft>
              <a:buClr>
                <a:schemeClr val="dk1"/>
              </a:buClr>
              <a:buSzPts val="2000"/>
              <a:buChar char="–"/>
              <a:defRPr sz="2000"/>
            </a:lvl2pPr>
            <a:lvl3pPr marL="1371600" lvl="2" indent="-342900" algn="l">
              <a:lnSpc>
                <a:spcPct val="95000"/>
              </a:lnSpc>
              <a:spcBef>
                <a:spcPts val="1063"/>
              </a:spcBef>
              <a:spcAft>
                <a:spcPts val="0"/>
              </a:spcAft>
              <a:buClr>
                <a:schemeClr val="dk1"/>
              </a:buClr>
              <a:buSzPts val="1800"/>
              <a:buChar char="–"/>
              <a:defRPr sz="1800"/>
            </a:lvl3pPr>
            <a:lvl4pPr marL="1828800" lvl="3" indent="-342900" algn="l">
              <a:lnSpc>
                <a:spcPct val="95000"/>
              </a:lnSpc>
              <a:spcBef>
                <a:spcPts val="1063"/>
              </a:spcBef>
              <a:spcAft>
                <a:spcPts val="0"/>
              </a:spcAft>
              <a:buClr>
                <a:schemeClr val="dk1"/>
              </a:buClr>
              <a:buSzPts val="1800"/>
              <a:buChar char="–"/>
              <a:defRPr sz="1800"/>
            </a:lvl4pPr>
            <a:lvl5pPr marL="2286000" lvl="4" indent="-342900" algn="l">
              <a:lnSpc>
                <a:spcPct val="95000"/>
              </a:lnSpc>
              <a:spcBef>
                <a:spcPts val="1063"/>
              </a:spcBef>
              <a:spcAft>
                <a:spcPts val="0"/>
              </a:spcAft>
              <a:buClr>
                <a:schemeClr val="dk1"/>
              </a:buClr>
              <a:buSzPts val="1800"/>
              <a:buChar char="–"/>
              <a:defRPr sz="1800"/>
            </a:lvl5pPr>
            <a:lvl6pPr marL="2743200" lvl="5" indent="-331470" algn="l">
              <a:lnSpc>
                <a:spcPct val="95000"/>
              </a:lnSpc>
              <a:spcBef>
                <a:spcPts val="1066"/>
              </a:spcBef>
              <a:spcAft>
                <a:spcPts val="0"/>
              </a:spcAft>
              <a:buClr>
                <a:schemeClr val="dk1"/>
              </a:buClr>
              <a:buSzPts val="1620"/>
              <a:buChar char="–"/>
              <a:defRPr sz="1800"/>
            </a:lvl6pPr>
            <a:lvl7pPr marL="3200400" lvl="6" indent="-331470" algn="l">
              <a:lnSpc>
                <a:spcPct val="95000"/>
              </a:lnSpc>
              <a:spcBef>
                <a:spcPts val="1066"/>
              </a:spcBef>
              <a:spcAft>
                <a:spcPts val="0"/>
              </a:spcAft>
              <a:buClr>
                <a:schemeClr val="dk1"/>
              </a:buClr>
              <a:buSzPts val="1620"/>
              <a:buChar char="–"/>
              <a:defRPr sz="1800"/>
            </a:lvl7pPr>
            <a:lvl8pPr marL="3657600" lvl="7" indent="-331470" algn="l">
              <a:lnSpc>
                <a:spcPct val="95000"/>
              </a:lnSpc>
              <a:spcBef>
                <a:spcPts val="1066"/>
              </a:spcBef>
              <a:spcAft>
                <a:spcPts val="0"/>
              </a:spcAft>
              <a:buClr>
                <a:schemeClr val="dk1"/>
              </a:buClr>
              <a:buSzPts val="1620"/>
              <a:buChar char="–"/>
              <a:defRPr sz="1800"/>
            </a:lvl8pPr>
            <a:lvl9pPr marL="4114800" lvl="8" indent="-331470" algn="l">
              <a:lnSpc>
                <a:spcPct val="95000"/>
              </a:lnSpc>
              <a:spcBef>
                <a:spcPts val="1066"/>
              </a:spcBef>
              <a:spcAft>
                <a:spcPts val="0"/>
              </a:spcAft>
              <a:buClr>
                <a:schemeClr val="dk1"/>
              </a:buClr>
              <a:buSzPts val="1620"/>
              <a:buChar char="–"/>
              <a:defRPr sz="1800"/>
            </a:lvl9pPr>
          </a:lstStyle>
          <a:p>
            <a:endParaRPr/>
          </a:p>
        </p:txBody>
      </p:sp>
      <p:sp>
        <p:nvSpPr>
          <p:cNvPr id="37" name="Google Shape;37;p6"/>
          <p:cNvSpPr txBox="1">
            <a:spLocks noGrp="1"/>
          </p:cNvSpPr>
          <p:nvPr>
            <p:ph type="dt" idx="10"/>
          </p:nvPr>
        </p:nvSpPr>
        <p:spPr>
          <a:xfrm>
            <a:off x="1117892" y="6400801"/>
            <a:ext cx="2742327"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909444" y="6400801"/>
            <a:ext cx="6216682"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10170587" y="6400801"/>
            <a:ext cx="1106775" cy="320675"/>
          </a:xfrm>
          <a:prstGeom prst="rect">
            <a:avLst/>
          </a:prstGeom>
          <a:noFill/>
          <a:ln>
            <a:noFill/>
          </a:ln>
        </p:spPr>
        <p:txBody>
          <a:bodyPr spcFirstLastPara="1" wrap="square" lIns="121875" tIns="60925" rIns="121875" bIns="60925" anchor="b" anchorCtr="0">
            <a:noAutofit/>
          </a:bodyPr>
          <a:lstStyle>
            <a:lvl1pPr marL="0" marR="0" lvl="0" indent="0" algn="r">
              <a:spcBef>
                <a:spcPts val="0"/>
              </a:spcBef>
              <a:spcAft>
                <a:spcPts val="0"/>
              </a:spcAft>
              <a:buNone/>
              <a:defRPr sz="1200">
                <a:solidFill>
                  <a:srgbClr val="7F7F7F"/>
                </a:solidFill>
                <a:latin typeface="Century Gothic"/>
                <a:ea typeface="Century Gothic"/>
                <a:cs typeface="Century Gothic"/>
                <a:sym typeface="Century Gothic"/>
              </a:defRPr>
            </a:lvl1pPr>
            <a:lvl2pPr marL="0" marR="0" lvl="1" indent="0" algn="r">
              <a:spcBef>
                <a:spcPts val="0"/>
              </a:spcBef>
              <a:spcAft>
                <a:spcPts val="0"/>
              </a:spcAft>
              <a:buNone/>
              <a:defRPr sz="1200">
                <a:solidFill>
                  <a:srgbClr val="7F7F7F"/>
                </a:solidFill>
                <a:latin typeface="Century Gothic"/>
                <a:ea typeface="Century Gothic"/>
                <a:cs typeface="Century Gothic"/>
                <a:sym typeface="Century Gothic"/>
              </a:defRPr>
            </a:lvl2pPr>
            <a:lvl3pPr marL="0" marR="0" lvl="2" indent="0" algn="r">
              <a:spcBef>
                <a:spcPts val="0"/>
              </a:spcBef>
              <a:spcAft>
                <a:spcPts val="0"/>
              </a:spcAft>
              <a:buNone/>
              <a:defRPr sz="1200">
                <a:solidFill>
                  <a:srgbClr val="7F7F7F"/>
                </a:solidFill>
                <a:latin typeface="Century Gothic"/>
                <a:ea typeface="Century Gothic"/>
                <a:cs typeface="Century Gothic"/>
                <a:sym typeface="Century Gothic"/>
              </a:defRPr>
            </a:lvl3pPr>
            <a:lvl4pPr marL="0" marR="0" lvl="3" indent="0" algn="r">
              <a:spcBef>
                <a:spcPts val="0"/>
              </a:spcBef>
              <a:spcAft>
                <a:spcPts val="0"/>
              </a:spcAft>
              <a:buNone/>
              <a:defRPr sz="1200">
                <a:solidFill>
                  <a:srgbClr val="7F7F7F"/>
                </a:solidFill>
                <a:latin typeface="Century Gothic"/>
                <a:ea typeface="Century Gothic"/>
                <a:cs typeface="Century Gothic"/>
                <a:sym typeface="Century Gothic"/>
              </a:defRPr>
            </a:lvl4pPr>
            <a:lvl5pPr marL="0" marR="0" lvl="4" indent="0" algn="r">
              <a:spcBef>
                <a:spcPts val="0"/>
              </a:spcBef>
              <a:spcAft>
                <a:spcPts val="0"/>
              </a:spcAft>
              <a:buNone/>
              <a:defRPr sz="1200">
                <a:solidFill>
                  <a:srgbClr val="7F7F7F"/>
                </a:solidFill>
                <a:latin typeface="Century Gothic"/>
                <a:ea typeface="Century Gothic"/>
                <a:cs typeface="Century Gothic"/>
                <a:sym typeface="Century Gothic"/>
              </a:defRPr>
            </a:lvl5pPr>
            <a:lvl6pPr marL="0" marR="0" lvl="5" indent="0" algn="r">
              <a:spcBef>
                <a:spcPts val="0"/>
              </a:spcBef>
              <a:spcAft>
                <a:spcPts val="0"/>
              </a:spcAft>
              <a:buNone/>
              <a:defRPr sz="1200">
                <a:solidFill>
                  <a:srgbClr val="7F7F7F"/>
                </a:solidFill>
                <a:latin typeface="Century Gothic"/>
                <a:ea typeface="Century Gothic"/>
                <a:cs typeface="Century Gothic"/>
                <a:sym typeface="Century Gothic"/>
              </a:defRPr>
            </a:lvl6pPr>
            <a:lvl7pPr marL="0" marR="0" lvl="6" indent="0" algn="r">
              <a:spcBef>
                <a:spcPts val="0"/>
              </a:spcBef>
              <a:spcAft>
                <a:spcPts val="0"/>
              </a:spcAft>
              <a:buNone/>
              <a:defRPr sz="1200">
                <a:solidFill>
                  <a:srgbClr val="7F7F7F"/>
                </a:solidFill>
                <a:latin typeface="Century Gothic"/>
                <a:ea typeface="Century Gothic"/>
                <a:cs typeface="Century Gothic"/>
                <a:sym typeface="Century Gothic"/>
              </a:defRPr>
            </a:lvl7pPr>
            <a:lvl8pPr marL="0" marR="0" lvl="7" indent="0" algn="r">
              <a:spcBef>
                <a:spcPts val="0"/>
              </a:spcBef>
              <a:spcAft>
                <a:spcPts val="0"/>
              </a:spcAft>
              <a:buNone/>
              <a:defRPr sz="1200">
                <a:solidFill>
                  <a:srgbClr val="7F7F7F"/>
                </a:solidFill>
                <a:latin typeface="Century Gothic"/>
                <a:ea typeface="Century Gothic"/>
                <a:cs typeface="Century Gothic"/>
                <a:sym typeface="Century Gothic"/>
              </a:defRPr>
            </a:lvl8pPr>
            <a:lvl9pPr marL="0" marR="0" lvl="8" indent="0" algn="r">
              <a:spcBef>
                <a:spcPts val="0"/>
              </a:spcBef>
              <a:spcAft>
                <a:spcPts val="0"/>
              </a:spcAft>
              <a:buNone/>
              <a:defRPr sz="12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1117891" y="76200"/>
            <a:ext cx="10159471" cy="1397000"/>
          </a:xfrm>
          <a:prstGeom prst="rect">
            <a:avLst/>
          </a:prstGeom>
          <a:noFill/>
          <a:ln>
            <a:noFill/>
          </a:ln>
        </p:spPr>
        <p:txBody>
          <a:bodyPr spcFirstLastPara="1" wrap="square" lIns="121875" tIns="60925" rIns="121875" bIns="60925" anchor="b"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1121665" y="1608836"/>
            <a:ext cx="4974336"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Clr>
                <a:schemeClr val="dk1"/>
              </a:buClr>
              <a:buSzPts val="2400"/>
              <a:buNone/>
              <a:defRPr sz="2400" b="1"/>
            </a:lvl1pPr>
            <a:lvl2pPr marL="914400" lvl="1" indent="-228600" algn="l">
              <a:lnSpc>
                <a:spcPct val="95000"/>
              </a:lnSpc>
              <a:spcBef>
                <a:spcPts val="1063"/>
              </a:spcBef>
              <a:spcAft>
                <a:spcPts val="0"/>
              </a:spcAft>
              <a:buClr>
                <a:schemeClr val="dk1"/>
              </a:buClr>
              <a:buSzPts val="2700"/>
              <a:buNone/>
              <a:defRPr sz="2700" b="1"/>
            </a:lvl2pPr>
            <a:lvl3pPr marL="1371600" lvl="2" indent="-228600" algn="l">
              <a:lnSpc>
                <a:spcPct val="95000"/>
              </a:lnSpc>
              <a:spcBef>
                <a:spcPts val="1063"/>
              </a:spcBef>
              <a:spcAft>
                <a:spcPts val="0"/>
              </a:spcAft>
              <a:buClr>
                <a:schemeClr val="dk1"/>
              </a:buClr>
              <a:buSzPts val="2400"/>
              <a:buNone/>
              <a:defRPr sz="2400" b="1"/>
            </a:lvl3pPr>
            <a:lvl4pPr marL="1828800" lvl="3" indent="-228600" algn="l">
              <a:lnSpc>
                <a:spcPct val="95000"/>
              </a:lnSpc>
              <a:spcBef>
                <a:spcPts val="1063"/>
              </a:spcBef>
              <a:spcAft>
                <a:spcPts val="0"/>
              </a:spcAft>
              <a:buClr>
                <a:schemeClr val="dk1"/>
              </a:buClr>
              <a:buSzPts val="2100"/>
              <a:buNone/>
              <a:defRPr sz="2100" b="1"/>
            </a:lvl4pPr>
            <a:lvl5pPr marL="2286000" lvl="4" indent="-228600" algn="l">
              <a:lnSpc>
                <a:spcPct val="95000"/>
              </a:lnSpc>
              <a:spcBef>
                <a:spcPts val="1063"/>
              </a:spcBef>
              <a:spcAft>
                <a:spcPts val="0"/>
              </a:spcAft>
              <a:buClr>
                <a:schemeClr val="dk1"/>
              </a:buClr>
              <a:buSzPts val="2100"/>
              <a:buNone/>
              <a:defRPr sz="2100" b="1"/>
            </a:lvl5pPr>
            <a:lvl6pPr marL="2743200" lvl="5" indent="-228600" algn="l">
              <a:lnSpc>
                <a:spcPct val="95000"/>
              </a:lnSpc>
              <a:spcBef>
                <a:spcPts val="1066"/>
              </a:spcBef>
              <a:spcAft>
                <a:spcPts val="0"/>
              </a:spcAft>
              <a:buClr>
                <a:schemeClr val="dk1"/>
              </a:buClr>
              <a:buSzPts val="1890"/>
              <a:buNone/>
              <a:defRPr sz="2100" b="1"/>
            </a:lvl6pPr>
            <a:lvl7pPr marL="3200400" lvl="6" indent="-228600" algn="l">
              <a:lnSpc>
                <a:spcPct val="95000"/>
              </a:lnSpc>
              <a:spcBef>
                <a:spcPts val="1066"/>
              </a:spcBef>
              <a:spcAft>
                <a:spcPts val="0"/>
              </a:spcAft>
              <a:buClr>
                <a:schemeClr val="dk1"/>
              </a:buClr>
              <a:buSzPts val="1890"/>
              <a:buNone/>
              <a:defRPr sz="2100" b="1"/>
            </a:lvl7pPr>
            <a:lvl8pPr marL="3657600" lvl="7" indent="-228600" algn="l">
              <a:lnSpc>
                <a:spcPct val="95000"/>
              </a:lnSpc>
              <a:spcBef>
                <a:spcPts val="1066"/>
              </a:spcBef>
              <a:spcAft>
                <a:spcPts val="0"/>
              </a:spcAft>
              <a:buClr>
                <a:schemeClr val="dk1"/>
              </a:buClr>
              <a:buSzPts val="1890"/>
              <a:buNone/>
              <a:defRPr sz="2100" b="1"/>
            </a:lvl8pPr>
            <a:lvl9pPr marL="4114800" lvl="8" indent="-228600" algn="l">
              <a:lnSpc>
                <a:spcPct val="95000"/>
              </a:lnSpc>
              <a:spcBef>
                <a:spcPts val="1066"/>
              </a:spcBef>
              <a:spcAft>
                <a:spcPts val="0"/>
              </a:spcAft>
              <a:buClr>
                <a:schemeClr val="dk1"/>
              </a:buClr>
              <a:buSzPts val="1890"/>
              <a:buNone/>
              <a:defRPr sz="2100" b="1"/>
            </a:lvl9pPr>
          </a:lstStyle>
          <a:p>
            <a:endParaRPr/>
          </a:p>
        </p:txBody>
      </p:sp>
      <p:sp>
        <p:nvSpPr>
          <p:cNvPr id="43" name="Google Shape;43;p7"/>
          <p:cNvSpPr txBox="1">
            <a:spLocks noGrp="1"/>
          </p:cNvSpPr>
          <p:nvPr>
            <p:ph type="body" idx="2"/>
          </p:nvPr>
        </p:nvSpPr>
        <p:spPr>
          <a:xfrm>
            <a:off x="1117600" y="2209800"/>
            <a:ext cx="4978400" cy="3962400"/>
          </a:xfrm>
          <a:prstGeom prst="rect">
            <a:avLst/>
          </a:prstGeom>
          <a:noFill/>
          <a:ln>
            <a:noFill/>
          </a:ln>
        </p:spPr>
        <p:txBody>
          <a:bodyPr spcFirstLastPara="1" wrap="square" lIns="121875" tIns="60925" rIns="121875" bIns="60925" anchor="t" anchorCtr="0">
            <a:noAutofit/>
          </a:bodyPr>
          <a:lstStyle>
            <a:lvl1pPr marL="457200" lvl="0" indent="-355600" algn="l">
              <a:lnSpc>
                <a:spcPct val="95000"/>
              </a:lnSpc>
              <a:spcBef>
                <a:spcPts val="1863"/>
              </a:spcBef>
              <a:spcAft>
                <a:spcPts val="0"/>
              </a:spcAft>
              <a:buClr>
                <a:schemeClr val="dk1"/>
              </a:buClr>
              <a:buSzPts val="2000"/>
              <a:buChar char="•"/>
              <a:defRPr sz="2000"/>
            </a:lvl1pPr>
            <a:lvl2pPr marL="914400" lvl="1" indent="-342900" algn="l">
              <a:lnSpc>
                <a:spcPct val="95000"/>
              </a:lnSpc>
              <a:spcBef>
                <a:spcPts val="1063"/>
              </a:spcBef>
              <a:spcAft>
                <a:spcPts val="0"/>
              </a:spcAft>
              <a:buClr>
                <a:schemeClr val="dk1"/>
              </a:buClr>
              <a:buSzPts val="1800"/>
              <a:buChar char="–"/>
              <a:defRPr sz="1800"/>
            </a:lvl2pPr>
            <a:lvl3pPr marL="1371600" lvl="2" indent="-342900" algn="l">
              <a:lnSpc>
                <a:spcPct val="95000"/>
              </a:lnSpc>
              <a:spcBef>
                <a:spcPts val="1063"/>
              </a:spcBef>
              <a:spcAft>
                <a:spcPts val="0"/>
              </a:spcAft>
              <a:buClr>
                <a:schemeClr val="dk1"/>
              </a:buClr>
              <a:buSzPts val="1800"/>
              <a:buChar char="–"/>
              <a:defRPr sz="1800"/>
            </a:lvl3pPr>
            <a:lvl4pPr marL="1828800" lvl="3" indent="-342900" algn="l">
              <a:lnSpc>
                <a:spcPct val="95000"/>
              </a:lnSpc>
              <a:spcBef>
                <a:spcPts val="1063"/>
              </a:spcBef>
              <a:spcAft>
                <a:spcPts val="0"/>
              </a:spcAft>
              <a:buClr>
                <a:schemeClr val="dk1"/>
              </a:buClr>
              <a:buSzPts val="1800"/>
              <a:buChar char="–"/>
              <a:defRPr sz="1800"/>
            </a:lvl4pPr>
            <a:lvl5pPr marL="2286000" lvl="4" indent="-342900" algn="l">
              <a:lnSpc>
                <a:spcPct val="95000"/>
              </a:lnSpc>
              <a:spcBef>
                <a:spcPts val="1063"/>
              </a:spcBef>
              <a:spcAft>
                <a:spcPts val="0"/>
              </a:spcAft>
              <a:buClr>
                <a:schemeClr val="dk1"/>
              </a:buClr>
              <a:buSzPts val="1800"/>
              <a:buChar char="–"/>
              <a:defRPr sz="1800"/>
            </a:lvl5pPr>
            <a:lvl6pPr marL="2743200" lvl="5" indent="-331470" algn="l">
              <a:lnSpc>
                <a:spcPct val="95000"/>
              </a:lnSpc>
              <a:spcBef>
                <a:spcPts val="1066"/>
              </a:spcBef>
              <a:spcAft>
                <a:spcPts val="0"/>
              </a:spcAft>
              <a:buClr>
                <a:schemeClr val="dk1"/>
              </a:buClr>
              <a:buSzPts val="1620"/>
              <a:buChar char="–"/>
              <a:defRPr sz="1800"/>
            </a:lvl6pPr>
            <a:lvl7pPr marL="3200400" lvl="6" indent="-331470" algn="l">
              <a:lnSpc>
                <a:spcPct val="95000"/>
              </a:lnSpc>
              <a:spcBef>
                <a:spcPts val="1066"/>
              </a:spcBef>
              <a:spcAft>
                <a:spcPts val="0"/>
              </a:spcAft>
              <a:buClr>
                <a:schemeClr val="dk1"/>
              </a:buClr>
              <a:buSzPts val="1620"/>
              <a:buChar char="–"/>
              <a:defRPr sz="1800"/>
            </a:lvl7pPr>
            <a:lvl8pPr marL="3657600" lvl="7" indent="-331470" algn="l">
              <a:lnSpc>
                <a:spcPct val="95000"/>
              </a:lnSpc>
              <a:spcBef>
                <a:spcPts val="1066"/>
              </a:spcBef>
              <a:spcAft>
                <a:spcPts val="0"/>
              </a:spcAft>
              <a:buClr>
                <a:schemeClr val="dk1"/>
              </a:buClr>
              <a:buSzPts val="1620"/>
              <a:buChar char="–"/>
              <a:defRPr sz="1800"/>
            </a:lvl8pPr>
            <a:lvl9pPr marL="4114800" lvl="8" indent="-331470" algn="l">
              <a:lnSpc>
                <a:spcPct val="95000"/>
              </a:lnSpc>
              <a:spcBef>
                <a:spcPts val="1066"/>
              </a:spcBef>
              <a:spcAft>
                <a:spcPts val="0"/>
              </a:spcAft>
              <a:buClr>
                <a:schemeClr val="dk1"/>
              </a:buClr>
              <a:buSzPts val="1620"/>
              <a:buChar char="–"/>
              <a:defRPr sz="1800"/>
            </a:lvl9pPr>
          </a:lstStyle>
          <a:p>
            <a:endParaRPr/>
          </a:p>
        </p:txBody>
      </p:sp>
      <p:sp>
        <p:nvSpPr>
          <p:cNvPr id="44" name="Google Shape;44;p7"/>
          <p:cNvSpPr txBox="1">
            <a:spLocks noGrp="1"/>
          </p:cNvSpPr>
          <p:nvPr>
            <p:ph type="body" idx="3"/>
          </p:nvPr>
        </p:nvSpPr>
        <p:spPr>
          <a:xfrm>
            <a:off x="6303264" y="1608836"/>
            <a:ext cx="4974336" cy="512064"/>
          </a:xfrm>
          <a:prstGeom prst="rect">
            <a:avLst/>
          </a:prstGeom>
          <a:noFill/>
          <a:ln>
            <a:noFill/>
          </a:ln>
        </p:spPr>
        <p:txBody>
          <a:bodyPr spcFirstLastPara="1" wrap="square" lIns="121875" tIns="60925" rIns="121875" bIns="60925" anchor="b" anchorCtr="0">
            <a:noAutofit/>
          </a:bodyPr>
          <a:lstStyle>
            <a:lvl1pPr marL="457200" lvl="0" indent="-228600" algn="l">
              <a:lnSpc>
                <a:spcPct val="95000"/>
              </a:lnSpc>
              <a:spcBef>
                <a:spcPts val="0"/>
              </a:spcBef>
              <a:spcAft>
                <a:spcPts val="0"/>
              </a:spcAft>
              <a:buClr>
                <a:schemeClr val="dk1"/>
              </a:buClr>
              <a:buSzPts val="2400"/>
              <a:buNone/>
              <a:defRPr sz="2400" b="1"/>
            </a:lvl1pPr>
            <a:lvl2pPr marL="914400" lvl="1" indent="-228600" algn="l">
              <a:lnSpc>
                <a:spcPct val="95000"/>
              </a:lnSpc>
              <a:spcBef>
                <a:spcPts val="1063"/>
              </a:spcBef>
              <a:spcAft>
                <a:spcPts val="0"/>
              </a:spcAft>
              <a:buClr>
                <a:schemeClr val="dk1"/>
              </a:buClr>
              <a:buSzPts val="2700"/>
              <a:buNone/>
              <a:defRPr sz="2700" b="1"/>
            </a:lvl2pPr>
            <a:lvl3pPr marL="1371600" lvl="2" indent="-228600" algn="l">
              <a:lnSpc>
                <a:spcPct val="95000"/>
              </a:lnSpc>
              <a:spcBef>
                <a:spcPts val="1063"/>
              </a:spcBef>
              <a:spcAft>
                <a:spcPts val="0"/>
              </a:spcAft>
              <a:buClr>
                <a:schemeClr val="dk1"/>
              </a:buClr>
              <a:buSzPts val="2400"/>
              <a:buNone/>
              <a:defRPr sz="2400" b="1"/>
            </a:lvl3pPr>
            <a:lvl4pPr marL="1828800" lvl="3" indent="-228600" algn="l">
              <a:lnSpc>
                <a:spcPct val="95000"/>
              </a:lnSpc>
              <a:spcBef>
                <a:spcPts val="1063"/>
              </a:spcBef>
              <a:spcAft>
                <a:spcPts val="0"/>
              </a:spcAft>
              <a:buClr>
                <a:schemeClr val="dk1"/>
              </a:buClr>
              <a:buSzPts val="2100"/>
              <a:buNone/>
              <a:defRPr sz="2100" b="1"/>
            </a:lvl4pPr>
            <a:lvl5pPr marL="2286000" lvl="4" indent="-228600" algn="l">
              <a:lnSpc>
                <a:spcPct val="95000"/>
              </a:lnSpc>
              <a:spcBef>
                <a:spcPts val="1063"/>
              </a:spcBef>
              <a:spcAft>
                <a:spcPts val="0"/>
              </a:spcAft>
              <a:buClr>
                <a:schemeClr val="dk1"/>
              </a:buClr>
              <a:buSzPts val="2100"/>
              <a:buNone/>
              <a:defRPr sz="2100" b="1"/>
            </a:lvl5pPr>
            <a:lvl6pPr marL="2743200" lvl="5" indent="-228600" algn="l">
              <a:lnSpc>
                <a:spcPct val="95000"/>
              </a:lnSpc>
              <a:spcBef>
                <a:spcPts val="1066"/>
              </a:spcBef>
              <a:spcAft>
                <a:spcPts val="0"/>
              </a:spcAft>
              <a:buClr>
                <a:schemeClr val="dk1"/>
              </a:buClr>
              <a:buSzPts val="1890"/>
              <a:buNone/>
              <a:defRPr sz="2100" b="1"/>
            </a:lvl6pPr>
            <a:lvl7pPr marL="3200400" lvl="6" indent="-228600" algn="l">
              <a:lnSpc>
                <a:spcPct val="95000"/>
              </a:lnSpc>
              <a:spcBef>
                <a:spcPts val="1066"/>
              </a:spcBef>
              <a:spcAft>
                <a:spcPts val="0"/>
              </a:spcAft>
              <a:buClr>
                <a:schemeClr val="dk1"/>
              </a:buClr>
              <a:buSzPts val="1890"/>
              <a:buNone/>
              <a:defRPr sz="2100" b="1"/>
            </a:lvl7pPr>
            <a:lvl8pPr marL="3657600" lvl="7" indent="-228600" algn="l">
              <a:lnSpc>
                <a:spcPct val="95000"/>
              </a:lnSpc>
              <a:spcBef>
                <a:spcPts val="1066"/>
              </a:spcBef>
              <a:spcAft>
                <a:spcPts val="0"/>
              </a:spcAft>
              <a:buClr>
                <a:schemeClr val="dk1"/>
              </a:buClr>
              <a:buSzPts val="1890"/>
              <a:buNone/>
              <a:defRPr sz="2100" b="1"/>
            </a:lvl8pPr>
            <a:lvl9pPr marL="4114800" lvl="8" indent="-228600" algn="l">
              <a:lnSpc>
                <a:spcPct val="95000"/>
              </a:lnSpc>
              <a:spcBef>
                <a:spcPts val="1066"/>
              </a:spcBef>
              <a:spcAft>
                <a:spcPts val="0"/>
              </a:spcAft>
              <a:buClr>
                <a:schemeClr val="dk1"/>
              </a:buClr>
              <a:buSzPts val="1890"/>
              <a:buNone/>
              <a:defRPr sz="2100" b="1"/>
            </a:lvl9pPr>
          </a:lstStyle>
          <a:p>
            <a:endParaRPr/>
          </a:p>
        </p:txBody>
      </p:sp>
      <p:sp>
        <p:nvSpPr>
          <p:cNvPr id="45" name="Google Shape;45;p7"/>
          <p:cNvSpPr txBox="1">
            <a:spLocks noGrp="1"/>
          </p:cNvSpPr>
          <p:nvPr>
            <p:ph type="body" idx="4"/>
          </p:nvPr>
        </p:nvSpPr>
        <p:spPr>
          <a:xfrm>
            <a:off x="6299200" y="2209800"/>
            <a:ext cx="4978400" cy="3962400"/>
          </a:xfrm>
          <a:prstGeom prst="rect">
            <a:avLst/>
          </a:prstGeom>
          <a:noFill/>
          <a:ln>
            <a:noFill/>
          </a:ln>
        </p:spPr>
        <p:txBody>
          <a:bodyPr spcFirstLastPara="1" wrap="square" lIns="121875" tIns="60925" rIns="121875" bIns="60925" anchor="t" anchorCtr="0">
            <a:noAutofit/>
          </a:bodyPr>
          <a:lstStyle>
            <a:lvl1pPr marL="457200" lvl="0" indent="-355600" algn="l">
              <a:lnSpc>
                <a:spcPct val="95000"/>
              </a:lnSpc>
              <a:spcBef>
                <a:spcPts val="1863"/>
              </a:spcBef>
              <a:spcAft>
                <a:spcPts val="0"/>
              </a:spcAft>
              <a:buClr>
                <a:schemeClr val="dk1"/>
              </a:buClr>
              <a:buSzPts val="2000"/>
              <a:buChar char="•"/>
              <a:defRPr sz="2000"/>
            </a:lvl1pPr>
            <a:lvl2pPr marL="914400" lvl="1" indent="-342900" algn="l">
              <a:lnSpc>
                <a:spcPct val="95000"/>
              </a:lnSpc>
              <a:spcBef>
                <a:spcPts val="1063"/>
              </a:spcBef>
              <a:spcAft>
                <a:spcPts val="0"/>
              </a:spcAft>
              <a:buClr>
                <a:schemeClr val="dk1"/>
              </a:buClr>
              <a:buSzPts val="1800"/>
              <a:buChar char="–"/>
              <a:defRPr sz="1800"/>
            </a:lvl2pPr>
            <a:lvl3pPr marL="1371600" lvl="2" indent="-342900" algn="l">
              <a:lnSpc>
                <a:spcPct val="95000"/>
              </a:lnSpc>
              <a:spcBef>
                <a:spcPts val="1063"/>
              </a:spcBef>
              <a:spcAft>
                <a:spcPts val="0"/>
              </a:spcAft>
              <a:buClr>
                <a:schemeClr val="dk1"/>
              </a:buClr>
              <a:buSzPts val="1800"/>
              <a:buChar char="–"/>
              <a:defRPr sz="1800"/>
            </a:lvl3pPr>
            <a:lvl4pPr marL="1828800" lvl="3" indent="-342900" algn="l">
              <a:lnSpc>
                <a:spcPct val="95000"/>
              </a:lnSpc>
              <a:spcBef>
                <a:spcPts val="1063"/>
              </a:spcBef>
              <a:spcAft>
                <a:spcPts val="0"/>
              </a:spcAft>
              <a:buClr>
                <a:schemeClr val="dk1"/>
              </a:buClr>
              <a:buSzPts val="1800"/>
              <a:buChar char="–"/>
              <a:defRPr sz="1800"/>
            </a:lvl4pPr>
            <a:lvl5pPr marL="2286000" lvl="4" indent="-342900" algn="l">
              <a:lnSpc>
                <a:spcPct val="95000"/>
              </a:lnSpc>
              <a:spcBef>
                <a:spcPts val="1063"/>
              </a:spcBef>
              <a:spcAft>
                <a:spcPts val="0"/>
              </a:spcAft>
              <a:buClr>
                <a:schemeClr val="dk1"/>
              </a:buClr>
              <a:buSzPts val="1800"/>
              <a:buChar char="–"/>
              <a:defRPr sz="1800"/>
            </a:lvl5pPr>
            <a:lvl6pPr marL="2743200" lvl="5" indent="-331470" algn="l">
              <a:lnSpc>
                <a:spcPct val="95000"/>
              </a:lnSpc>
              <a:spcBef>
                <a:spcPts val="1066"/>
              </a:spcBef>
              <a:spcAft>
                <a:spcPts val="0"/>
              </a:spcAft>
              <a:buClr>
                <a:schemeClr val="dk1"/>
              </a:buClr>
              <a:buSzPts val="1620"/>
              <a:buChar char="–"/>
              <a:defRPr sz="1800"/>
            </a:lvl6pPr>
            <a:lvl7pPr marL="3200400" lvl="6" indent="-331470" algn="l">
              <a:lnSpc>
                <a:spcPct val="95000"/>
              </a:lnSpc>
              <a:spcBef>
                <a:spcPts val="1066"/>
              </a:spcBef>
              <a:spcAft>
                <a:spcPts val="0"/>
              </a:spcAft>
              <a:buClr>
                <a:schemeClr val="dk1"/>
              </a:buClr>
              <a:buSzPts val="1620"/>
              <a:buChar char="–"/>
              <a:defRPr sz="1800"/>
            </a:lvl7pPr>
            <a:lvl8pPr marL="3657600" lvl="7" indent="-331470" algn="l">
              <a:lnSpc>
                <a:spcPct val="95000"/>
              </a:lnSpc>
              <a:spcBef>
                <a:spcPts val="1066"/>
              </a:spcBef>
              <a:spcAft>
                <a:spcPts val="0"/>
              </a:spcAft>
              <a:buClr>
                <a:schemeClr val="dk1"/>
              </a:buClr>
              <a:buSzPts val="1620"/>
              <a:buChar char="–"/>
              <a:defRPr sz="1800"/>
            </a:lvl8pPr>
            <a:lvl9pPr marL="4114800" lvl="8" indent="-331470" algn="l">
              <a:lnSpc>
                <a:spcPct val="95000"/>
              </a:lnSpc>
              <a:spcBef>
                <a:spcPts val="1066"/>
              </a:spcBef>
              <a:spcAft>
                <a:spcPts val="0"/>
              </a:spcAft>
              <a:buClr>
                <a:schemeClr val="dk1"/>
              </a:buClr>
              <a:buSzPts val="1620"/>
              <a:buChar char="–"/>
              <a:defRPr sz="1800"/>
            </a:lvl9pPr>
          </a:lstStyle>
          <a:p>
            <a:endParaRPr/>
          </a:p>
        </p:txBody>
      </p:sp>
      <p:sp>
        <p:nvSpPr>
          <p:cNvPr id="46" name="Google Shape;46;p7"/>
          <p:cNvSpPr txBox="1">
            <a:spLocks noGrp="1"/>
          </p:cNvSpPr>
          <p:nvPr>
            <p:ph type="dt" idx="10"/>
          </p:nvPr>
        </p:nvSpPr>
        <p:spPr>
          <a:xfrm>
            <a:off x="1117892" y="6400801"/>
            <a:ext cx="2742327"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909444" y="6400801"/>
            <a:ext cx="6216682"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10170587" y="6400801"/>
            <a:ext cx="1106775" cy="320675"/>
          </a:xfrm>
          <a:prstGeom prst="rect">
            <a:avLst/>
          </a:prstGeom>
          <a:noFill/>
          <a:ln>
            <a:noFill/>
          </a:ln>
        </p:spPr>
        <p:txBody>
          <a:bodyPr spcFirstLastPara="1" wrap="square" lIns="121875" tIns="60925" rIns="121875" bIns="60925" anchor="b" anchorCtr="0">
            <a:noAutofit/>
          </a:bodyPr>
          <a:lstStyle>
            <a:lvl1pPr marL="0" marR="0" lvl="0" indent="0" algn="r">
              <a:spcBef>
                <a:spcPts val="0"/>
              </a:spcBef>
              <a:spcAft>
                <a:spcPts val="0"/>
              </a:spcAft>
              <a:buNone/>
              <a:defRPr sz="1200">
                <a:solidFill>
                  <a:srgbClr val="7F7F7F"/>
                </a:solidFill>
                <a:latin typeface="Century Gothic"/>
                <a:ea typeface="Century Gothic"/>
                <a:cs typeface="Century Gothic"/>
                <a:sym typeface="Century Gothic"/>
              </a:defRPr>
            </a:lvl1pPr>
            <a:lvl2pPr marL="0" marR="0" lvl="1" indent="0" algn="r">
              <a:spcBef>
                <a:spcPts val="0"/>
              </a:spcBef>
              <a:spcAft>
                <a:spcPts val="0"/>
              </a:spcAft>
              <a:buNone/>
              <a:defRPr sz="1200">
                <a:solidFill>
                  <a:srgbClr val="7F7F7F"/>
                </a:solidFill>
                <a:latin typeface="Century Gothic"/>
                <a:ea typeface="Century Gothic"/>
                <a:cs typeface="Century Gothic"/>
                <a:sym typeface="Century Gothic"/>
              </a:defRPr>
            </a:lvl2pPr>
            <a:lvl3pPr marL="0" marR="0" lvl="2" indent="0" algn="r">
              <a:spcBef>
                <a:spcPts val="0"/>
              </a:spcBef>
              <a:spcAft>
                <a:spcPts val="0"/>
              </a:spcAft>
              <a:buNone/>
              <a:defRPr sz="1200">
                <a:solidFill>
                  <a:srgbClr val="7F7F7F"/>
                </a:solidFill>
                <a:latin typeface="Century Gothic"/>
                <a:ea typeface="Century Gothic"/>
                <a:cs typeface="Century Gothic"/>
                <a:sym typeface="Century Gothic"/>
              </a:defRPr>
            </a:lvl3pPr>
            <a:lvl4pPr marL="0" marR="0" lvl="3" indent="0" algn="r">
              <a:spcBef>
                <a:spcPts val="0"/>
              </a:spcBef>
              <a:spcAft>
                <a:spcPts val="0"/>
              </a:spcAft>
              <a:buNone/>
              <a:defRPr sz="1200">
                <a:solidFill>
                  <a:srgbClr val="7F7F7F"/>
                </a:solidFill>
                <a:latin typeface="Century Gothic"/>
                <a:ea typeface="Century Gothic"/>
                <a:cs typeface="Century Gothic"/>
                <a:sym typeface="Century Gothic"/>
              </a:defRPr>
            </a:lvl4pPr>
            <a:lvl5pPr marL="0" marR="0" lvl="4" indent="0" algn="r">
              <a:spcBef>
                <a:spcPts val="0"/>
              </a:spcBef>
              <a:spcAft>
                <a:spcPts val="0"/>
              </a:spcAft>
              <a:buNone/>
              <a:defRPr sz="1200">
                <a:solidFill>
                  <a:srgbClr val="7F7F7F"/>
                </a:solidFill>
                <a:latin typeface="Century Gothic"/>
                <a:ea typeface="Century Gothic"/>
                <a:cs typeface="Century Gothic"/>
                <a:sym typeface="Century Gothic"/>
              </a:defRPr>
            </a:lvl5pPr>
            <a:lvl6pPr marL="0" marR="0" lvl="5" indent="0" algn="r">
              <a:spcBef>
                <a:spcPts val="0"/>
              </a:spcBef>
              <a:spcAft>
                <a:spcPts val="0"/>
              </a:spcAft>
              <a:buNone/>
              <a:defRPr sz="1200">
                <a:solidFill>
                  <a:srgbClr val="7F7F7F"/>
                </a:solidFill>
                <a:latin typeface="Century Gothic"/>
                <a:ea typeface="Century Gothic"/>
                <a:cs typeface="Century Gothic"/>
                <a:sym typeface="Century Gothic"/>
              </a:defRPr>
            </a:lvl6pPr>
            <a:lvl7pPr marL="0" marR="0" lvl="6" indent="0" algn="r">
              <a:spcBef>
                <a:spcPts val="0"/>
              </a:spcBef>
              <a:spcAft>
                <a:spcPts val="0"/>
              </a:spcAft>
              <a:buNone/>
              <a:defRPr sz="1200">
                <a:solidFill>
                  <a:srgbClr val="7F7F7F"/>
                </a:solidFill>
                <a:latin typeface="Century Gothic"/>
                <a:ea typeface="Century Gothic"/>
                <a:cs typeface="Century Gothic"/>
                <a:sym typeface="Century Gothic"/>
              </a:defRPr>
            </a:lvl7pPr>
            <a:lvl8pPr marL="0" marR="0" lvl="7" indent="0" algn="r">
              <a:spcBef>
                <a:spcPts val="0"/>
              </a:spcBef>
              <a:spcAft>
                <a:spcPts val="0"/>
              </a:spcAft>
              <a:buNone/>
              <a:defRPr sz="1200">
                <a:solidFill>
                  <a:srgbClr val="7F7F7F"/>
                </a:solidFill>
                <a:latin typeface="Century Gothic"/>
                <a:ea typeface="Century Gothic"/>
                <a:cs typeface="Century Gothic"/>
                <a:sym typeface="Century Gothic"/>
              </a:defRPr>
            </a:lvl8pPr>
            <a:lvl9pPr marL="0" marR="0" lvl="8" indent="0" algn="r">
              <a:spcBef>
                <a:spcPts val="0"/>
              </a:spcBef>
              <a:spcAft>
                <a:spcPts val="0"/>
              </a:spcAft>
              <a:buNone/>
              <a:defRPr sz="12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1117892" y="6400801"/>
            <a:ext cx="2742327"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3909444" y="6400801"/>
            <a:ext cx="6216682"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10170587" y="6400801"/>
            <a:ext cx="1106775" cy="320675"/>
          </a:xfrm>
          <a:prstGeom prst="rect">
            <a:avLst/>
          </a:prstGeom>
          <a:noFill/>
          <a:ln>
            <a:noFill/>
          </a:ln>
        </p:spPr>
        <p:txBody>
          <a:bodyPr spcFirstLastPara="1" wrap="square" lIns="121875" tIns="60925" rIns="121875" bIns="60925" anchor="b" anchorCtr="0">
            <a:noAutofit/>
          </a:bodyPr>
          <a:lstStyle>
            <a:lvl1pPr marL="0" marR="0" lvl="0" indent="0" algn="r">
              <a:spcBef>
                <a:spcPts val="0"/>
              </a:spcBef>
              <a:spcAft>
                <a:spcPts val="0"/>
              </a:spcAft>
              <a:buNone/>
              <a:defRPr sz="1200">
                <a:solidFill>
                  <a:srgbClr val="7F7F7F"/>
                </a:solidFill>
                <a:latin typeface="Century Gothic"/>
                <a:ea typeface="Century Gothic"/>
                <a:cs typeface="Century Gothic"/>
                <a:sym typeface="Century Gothic"/>
              </a:defRPr>
            </a:lvl1pPr>
            <a:lvl2pPr marL="0" marR="0" lvl="1" indent="0" algn="r">
              <a:spcBef>
                <a:spcPts val="0"/>
              </a:spcBef>
              <a:spcAft>
                <a:spcPts val="0"/>
              </a:spcAft>
              <a:buNone/>
              <a:defRPr sz="1200">
                <a:solidFill>
                  <a:srgbClr val="7F7F7F"/>
                </a:solidFill>
                <a:latin typeface="Century Gothic"/>
                <a:ea typeface="Century Gothic"/>
                <a:cs typeface="Century Gothic"/>
                <a:sym typeface="Century Gothic"/>
              </a:defRPr>
            </a:lvl2pPr>
            <a:lvl3pPr marL="0" marR="0" lvl="2" indent="0" algn="r">
              <a:spcBef>
                <a:spcPts val="0"/>
              </a:spcBef>
              <a:spcAft>
                <a:spcPts val="0"/>
              </a:spcAft>
              <a:buNone/>
              <a:defRPr sz="1200">
                <a:solidFill>
                  <a:srgbClr val="7F7F7F"/>
                </a:solidFill>
                <a:latin typeface="Century Gothic"/>
                <a:ea typeface="Century Gothic"/>
                <a:cs typeface="Century Gothic"/>
                <a:sym typeface="Century Gothic"/>
              </a:defRPr>
            </a:lvl3pPr>
            <a:lvl4pPr marL="0" marR="0" lvl="3" indent="0" algn="r">
              <a:spcBef>
                <a:spcPts val="0"/>
              </a:spcBef>
              <a:spcAft>
                <a:spcPts val="0"/>
              </a:spcAft>
              <a:buNone/>
              <a:defRPr sz="1200">
                <a:solidFill>
                  <a:srgbClr val="7F7F7F"/>
                </a:solidFill>
                <a:latin typeface="Century Gothic"/>
                <a:ea typeface="Century Gothic"/>
                <a:cs typeface="Century Gothic"/>
                <a:sym typeface="Century Gothic"/>
              </a:defRPr>
            </a:lvl4pPr>
            <a:lvl5pPr marL="0" marR="0" lvl="4" indent="0" algn="r">
              <a:spcBef>
                <a:spcPts val="0"/>
              </a:spcBef>
              <a:spcAft>
                <a:spcPts val="0"/>
              </a:spcAft>
              <a:buNone/>
              <a:defRPr sz="1200">
                <a:solidFill>
                  <a:srgbClr val="7F7F7F"/>
                </a:solidFill>
                <a:latin typeface="Century Gothic"/>
                <a:ea typeface="Century Gothic"/>
                <a:cs typeface="Century Gothic"/>
                <a:sym typeface="Century Gothic"/>
              </a:defRPr>
            </a:lvl5pPr>
            <a:lvl6pPr marL="0" marR="0" lvl="5" indent="0" algn="r">
              <a:spcBef>
                <a:spcPts val="0"/>
              </a:spcBef>
              <a:spcAft>
                <a:spcPts val="0"/>
              </a:spcAft>
              <a:buNone/>
              <a:defRPr sz="1200">
                <a:solidFill>
                  <a:srgbClr val="7F7F7F"/>
                </a:solidFill>
                <a:latin typeface="Century Gothic"/>
                <a:ea typeface="Century Gothic"/>
                <a:cs typeface="Century Gothic"/>
                <a:sym typeface="Century Gothic"/>
              </a:defRPr>
            </a:lvl6pPr>
            <a:lvl7pPr marL="0" marR="0" lvl="6" indent="0" algn="r">
              <a:spcBef>
                <a:spcPts val="0"/>
              </a:spcBef>
              <a:spcAft>
                <a:spcPts val="0"/>
              </a:spcAft>
              <a:buNone/>
              <a:defRPr sz="1200">
                <a:solidFill>
                  <a:srgbClr val="7F7F7F"/>
                </a:solidFill>
                <a:latin typeface="Century Gothic"/>
                <a:ea typeface="Century Gothic"/>
                <a:cs typeface="Century Gothic"/>
                <a:sym typeface="Century Gothic"/>
              </a:defRPr>
            </a:lvl7pPr>
            <a:lvl8pPr marL="0" marR="0" lvl="7" indent="0" algn="r">
              <a:spcBef>
                <a:spcPts val="0"/>
              </a:spcBef>
              <a:spcAft>
                <a:spcPts val="0"/>
              </a:spcAft>
              <a:buNone/>
              <a:defRPr sz="1200">
                <a:solidFill>
                  <a:srgbClr val="7F7F7F"/>
                </a:solidFill>
                <a:latin typeface="Century Gothic"/>
                <a:ea typeface="Century Gothic"/>
                <a:cs typeface="Century Gothic"/>
                <a:sym typeface="Century Gothic"/>
              </a:defRPr>
            </a:lvl8pPr>
            <a:lvl9pPr marL="0" marR="0" lvl="8" indent="0" algn="r">
              <a:spcBef>
                <a:spcPts val="0"/>
              </a:spcBef>
              <a:spcAft>
                <a:spcPts val="0"/>
              </a:spcAft>
              <a:buNone/>
              <a:defRPr sz="12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3"/>
        <p:cNvGrpSpPr/>
        <p:nvPr/>
      </p:nvGrpSpPr>
      <p:grpSpPr>
        <a:xfrm>
          <a:off x="0" y="0"/>
          <a:ext cx="0" cy="0"/>
          <a:chOff x="0" y="0"/>
          <a:chExt cx="0" cy="0"/>
        </a:xfrm>
      </p:grpSpPr>
      <p:sp>
        <p:nvSpPr>
          <p:cNvPr id="54" name="Google Shape;54;p9"/>
          <p:cNvSpPr/>
          <p:nvPr/>
        </p:nvSpPr>
        <p:spPr>
          <a:xfrm>
            <a:off x="3961845" y="0"/>
            <a:ext cx="7925276"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5" name="Google Shape;55;p9"/>
          <p:cNvSpPr txBox="1">
            <a:spLocks noGrp="1"/>
          </p:cNvSpPr>
          <p:nvPr>
            <p:ph type="title"/>
          </p:nvPr>
        </p:nvSpPr>
        <p:spPr>
          <a:xfrm>
            <a:off x="304801" y="1701800"/>
            <a:ext cx="3352800" cy="2844800"/>
          </a:xfrm>
          <a:prstGeom prst="rect">
            <a:avLst/>
          </a:prstGeom>
          <a:noFill/>
          <a:ln>
            <a:noFill/>
          </a:ln>
        </p:spPr>
        <p:txBody>
          <a:bodyPr spcFirstLastPara="1" wrap="square" lIns="121875" tIns="60925" rIns="121875" bIns="60925" anchor="b" anchorCtr="0">
            <a:noAutofit/>
          </a:bodyPr>
          <a:lstStyle>
            <a:lvl1pPr lvl="0" algn="l">
              <a:lnSpc>
                <a:spcPct val="85000"/>
              </a:lnSpc>
              <a:spcBef>
                <a:spcPts val="0"/>
              </a:spcBef>
              <a:spcAft>
                <a:spcPts val="0"/>
              </a:spcAft>
              <a:buSzPts val="1400"/>
              <a:buNone/>
              <a:defRPr sz="2000" b="1"/>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4470401" y="482600"/>
            <a:ext cx="6807200" cy="5892800"/>
          </a:xfrm>
          <a:prstGeom prst="rect">
            <a:avLst/>
          </a:prstGeom>
          <a:noFill/>
          <a:ln>
            <a:noFill/>
          </a:ln>
        </p:spPr>
        <p:txBody>
          <a:bodyPr spcFirstLastPara="1" wrap="square" lIns="121875" tIns="60925" rIns="121875" bIns="60925" anchor="t" anchorCtr="0">
            <a:noAutofit/>
          </a:bodyPr>
          <a:lstStyle>
            <a:lvl1pPr marL="457200" lvl="0" indent="-381000" algn="l">
              <a:lnSpc>
                <a:spcPct val="95000"/>
              </a:lnSpc>
              <a:spcBef>
                <a:spcPts val="1863"/>
              </a:spcBef>
              <a:spcAft>
                <a:spcPts val="0"/>
              </a:spcAft>
              <a:buClr>
                <a:schemeClr val="dk1"/>
              </a:buClr>
              <a:buSzPts val="2400"/>
              <a:buChar char="•"/>
              <a:defRPr sz="2400"/>
            </a:lvl1pPr>
            <a:lvl2pPr marL="914400" lvl="1" indent="-355600" algn="l">
              <a:lnSpc>
                <a:spcPct val="95000"/>
              </a:lnSpc>
              <a:spcBef>
                <a:spcPts val="1063"/>
              </a:spcBef>
              <a:spcAft>
                <a:spcPts val="0"/>
              </a:spcAft>
              <a:buClr>
                <a:schemeClr val="dk1"/>
              </a:buClr>
              <a:buSzPts val="2000"/>
              <a:buChar char="–"/>
              <a:defRPr sz="2000"/>
            </a:lvl2pPr>
            <a:lvl3pPr marL="1371600" lvl="2" indent="-342900" algn="l">
              <a:lnSpc>
                <a:spcPct val="95000"/>
              </a:lnSpc>
              <a:spcBef>
                <a:spcPts val="1063"/>
              </a:spcBef>
              <a:spcAft>
                <a:spcPts val="0"/>
              </a:spcAft>
              <a:buClr>
                <a:schemeClr val="dk1"/>
              </a:buClr>
              <a:buSzPts val="1800"/>
              <a:buChar char="–"/>
              <a:defRPr sz="1800"/>
            </a:lvl3pPr>
            <a:lvl4pPr marL="1828800" lvl="3" indent="-342900" algn="l">
              <a:lnSpc>
                <a:spcPct val="95000"/>
              </a:lnSpc>
              <a:spcBef>
                <a:spcPts val="1063"/>
              </a:spcBef>
              <a:spcAft>
                <a:spcPts val="0"/>
              </a:spcAft>
              <a:buClr>
                <a:schemeClr val="dk1"/>
              </a:buClr>
              <a:buSzPts val="1800"/>
              <a:buChar char="–"/>
              <a:defRPr sz="1800"/>
            </a:lvl4pPr>
            <a:lvl5pPr marL="2286000" lvl="4" indent="-342900" algn="l">
              <a:lnSpc>
                <a:spcPct val="95000"/>
              </a:lnSpc>
              <a:spcBef>
                <a:spcPts val="1063"/>
              </a:spcBef>
              <a:spcAft>
                <a:spcPts val="0"/>
              </a:spcAft>
              <a:buClr>
                <a:schemeClr val="dk1"/>
              </a:buClr>
              <a:buSzPts val="1800"/>
              <a:buChar char="–"/>
              <a:defRPr sz="1800"/>
            </a:lvl5pPr>
            <a:lvl6pPr marL="2743200" lvl="5" indent="-331470" algn="l">
              <a:lnSpc>
                <a:spcPct val="95000"/>
              </a:lnSpc>
              <a:spcBef>
                <a:spcPts val="1066"/>
              </a:spcBef>
              <a:spcAft>
                <a:spcPts val="0"/>
              </a:spcAft>
              <a:buClr>
                <a:schemeClr val="dk1"/>
              </a:buClr>
              <a:buSzPts val="1620"/>
              <a:buChar char="–"/>
              <a:defRPr sz="1800"/>
            </a:lvl6pPr>
            <a:lvl7pPr marL="3200400" lvl="6" indent="-331470" algn="l">
              <a:lnSpc>
                <a:spcPct val="95000"/>
              </a:lnSpc>
              <a:spcBef>
                <a:spcPts val="1066"/>
              </a:spcBef>
              <a:spcAft>
                <a:spcPts val="0"/>
              </a:spcAft>
              <a:buClr>
                <a:schemeClr val="dk1"/>
              </a:buClr>
              <a:buSzPts val="1620"/>
              <a:buChar char="–"/>
              <a:defRPr sz="1800"/>
            </a:lvl7pPr>
            <a:lvl8pPr marL="3657600" lvl="7" indent="-331470" algn="l">
              <a:lnSpc>
                <a:spcPct val="95000"/>
              </a:lnSpc>
              <a:spcBef>
                <a:spcPts val="1066"/>
              </a:spcBef>
              <a:spcAft>
                <a:spcPts val="0"/>
              </a:spcAft>
              <a:buClr>
                <a:schemeClr val="dk1"/>
              </a:buClr>
              <a:buSzPts val="1620"/>
              <a:buChar char="–"/>
              <a:defRPr sz="1800"/>
            </a:lvl8pPr>
            <a:lvl9pPr marL="4114800" lvl="8" indent="-331470" algn="l">
              <a:lnSpc>
                <a:spcPct val="95000"/>
              </a:lnSpc>
              <a:spcBef>
                <a:spcPts val="1066"/>
              </a:spcBef>
              <a:spcAft>
                <a:spcPts val="0"/>
              </a:spcAft>
              <a:buClr>
                <a:schemeClr val="dk1"/>
              </a:buClr>
              <a:buSzPts val="1620"/>
              <a:buChar char="–"/>
              <a:defRPr sz="1800"/>
            </a:lvl9pPr>
          </a:lstStyle>
          <a:p>
            <a:endParaRPr/>
          </a:p>
        </p:txBody>
      </p:sp>
      <p:sp>
        <p:nvSpPr>
          <p:cNvPr id="57" name="Google Shape;57;p9"/>
          <p:cNvSpPr txBox="1">
            <a:spLocks noGrp="1"/>
          </p:cNvSpPr>
          <p:nvPr>
            <p:ph type="body" idx="2"/>
          </p:nvPr>
        </p:nvSpPr>
        <p:spPr>
          <a:xfrm>
            <a:off x="304801" y="4648200"/>
            <a:ext cx="3352800" cy="1727200"/>
          </a:xfrm>
          <a:prstGeom prst="rect">
            <a:avLst/>
          </a:prstGeom>
          <a:noFill/>
          <a:ln>
            <a:noFill/>
          </a:ln>
        </p:spPr>
        <p:txBody>
          <a:bodyPr spcFirstLastPara="1" wrap="square" lIns="121875" tIns="60925" rIns="121875" bIns="60925" anchor="t" anchorCtr="0">
            <a:noAutofit/>
          </a:bodyPr>
          <a:lstStyle>
            <a:lvl1pPr marL="457200" lvl="0" indent="-228600" algn="l">
              <a:lnSpc>
                <a:spcPct val="95000"/>
              </a:lnSpc>
              <a:spcBef>
                <a:spcPts val="1200"/>
              </a:spcBef>
              <a:spcAft>
                <a:spcPts val="0"/>
              </a:spcAft>
              <a:buClr>
                <a:schemeClr val="dk1"/>
              </a:buClr>
              <a:buSzPts val="1600"/>
              <a:buNone/>
              <a:defRPr sz="1600"/>
            </a:lvl1pPr>
            <a:lvl2pPr marL="914400" lvl="1" indent="-228600" algn="l">
              <a:lnSpc>
                <a:spcPct val="95000"/>
              </a:lnSpc>
              <a:spcBef>
                <a:spcPts val="1063"/>
              </a:spcBef>
              <a:spcAft>
                <a:spcPts val="0"/>
              </a:spcAft>
              <a:buClr>
                <a:schemeClr val="dk1"/>
              </a:buClr>
              <a:buSzPts val="1600"/>
              <a:buNone/>
              <a:defRPr sz="1600"/>
            </a:lvl2pPr>
            <a:lvl3pPr marL="1371600" lvl="2" indent="-228600" algn="l">
              <a:lnSpc>
                <a:spcPct val="95000"/>
              </a:lnSpc>
              <a:spcBef>
                <a:spcPts val="1063"/>
              </a:spcBef>
              <a:spcAft>
                <a:spcPts val="0"/>
              </a:spcAft>
              <a:buClr>
                <a:schemeClr val="dk1"/>
              </a:buClr>
              <a:buSzPts val="1300"/>
              <a:buNone/>
              <a:defRPr sz="1300"/>
            </a:lvl3pPr>
            <a:lvl4pPr marL="1828800" lvl="3" indent="-228600" algn="l">
              <a:lnSpc>
                <a:spcPct val="95000"/>
              </a:lnSpc>
              <a:spcBef>
                <a:spcPts val="1063"/>
              </a:spcBef>
              <a:spcAft>
                <a:spcPts val="0"/>
              </a:spcAft>
              <a:buClr>
                <a:schemeClr val="dk1"/>
              </a:buClr>
              <a:buSzPts val="1200"/>
              <a:buNone/>
              <a:defRPr sz="1200"/>
            </a:lvl4pPr>
            <a:lvl5pPr marL="2286000" lvl="4" indent="-228600" algn="l">
              <a:lnSpc>
                <a:spcPct val="95000"/>
              </a:lnSpc>
              <a:spcBef>
                <a:spcPts val="1063"/>
              </a:spcBef>
              <a:spcAft>
                <a:spcPts val="0"/>
              </a:spcAft>
              <a:buClr>
                <a:schemeClr val="dk1"/>
              </a:buClr>
              <a:buSzPts val="1200"/>
              <a:buNone/>
              <a:defRPr sz="1200"/>
            </a:lvl5pPr>
            <a:lvl6pPr marL="2743200" lvl="5" indent="-228600" algn="l">
              <a:lnSpc>
                <a:spcPct val="95000"/>
              </a:lnSpc>
              <a:spcBef>
                <a:spcPts val="1066"/>
              </a:spcBef>
              <a:spcAft>
                <a:spcPts val="0"/>
              </a:spcAft>
              <a:buClr>
                <a:schemeClr val="dk1"/>
              </a:buClr>
              <a:buSzPts val="1080"/>
              <a:buNone/>
              <a:defRPr sz="1200"/>
            </a:lvl6pPr>
            <a:lvl7pPr marL="3200400" lvl="6" indent="-228600" algn="l">
              <a:lnSpc>
                <a:spcPct val="95000"/>
              </a:lnSpc>
              <a:spcBef>
                <a:spcPts val="1066"/>
              </a:spcBef>
              <a:spcAft>
                <a:spcPts val="0"/>
              </a:spcAft>
              <a:buClr>
                <a:schemeClr val="dk1"/>
              </a:buClr>
              <a:buSzPts val="1080"/>
              <a:buNone/>
              <a:defRPr sz="1200"/>
            </a:lvl7pPr>
            <a:lvl8pPr marL="3657600" lvl="7" indent="-228600" algn="l">
              <a:lnSpc>
                <a:spcPct val="95000"/>
              </a:lnSpc>
              <a:spcBef>
                <a:spcPts val="1066"/>
              </a:spcBef>
              <a:spcAft>
                <a:spcPts val="0"/>
              </a:spcAft>
              <a:buClr>
                <a:schemeClr val="dk1"/>
              </a:buClr>
              <a:buSzPts val="1080"/>
              <a:buNone/>
              <a:defRPr sz="1200"/>
            </a:lvl8pPr>
            <a:lvl9pPr marL="4114800" lvl="8" indent="-228600" algn="l">
              <a:lnSpc>
                <a:spcPct val="95000"/>
              </a:lnSpc>
              <a:spcBef>
                <a:spcPts val="1066"/>
              </a:spcBef>
              <a:spcAft>
                <a:spcPts val="0"/>
              </a:spcAft>
              <a:buClr>
                <a:schemeClr val="dk1"/>
              </a:buClr>
              <a:buSzPts val="1080"/>
              <a:buNone/>
              <a:defRPr sz="1200"/>
            </a:lvl9pPr>
          </a:lstStyle>
          <a:p>
            <a:endParaRPr/>
          </a:p>
        </p:txBody>
      </p:sp>
      <p:sp>
        <p:nvSpPr>
          <p:cNvPr id="58" name="Google Shape;58;p9"/>
          <p:cNvSpPr txBox="1">
            <a:spLocks noGrp="1"/>
          </p:cNvSpPr>
          <p:nvPr>
            <p:ph type="dt" idx="10"/>
          </p:nvPr>
        </p:nvSpPr>
        <p:spPr>
          <a:xfrm>
            <a:off x="1117892" y="6400801"/>
            <a:ext cx="2742327"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909444" y="6400801"/>
            <a:ext cx="6216682"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170587" y="6400801"/>
            <a:ext cx="1106775" cy="320675"/>
          </a:xfrm>
          <a:prstGeom prst="rect">
            <a:avLst/>
          </a:prstGeom>
          <a:noFill/>
          <a:ln>
            <a:noFill/>
          </a:ln>
        </p:spPr>
        <p:txBody>
          <a:bodyPr spcFirstLastPara="1" wrap="square" lIns="121875" tIns="60925" rIns="121875" bIns="60925" anchor="b" anchorCtr="0">
            <a:noAutofit/>
          </a:bodyPr>
          <a:lstStyle>
            <a:lvl1pPr marL="0" marR="0" lvl="0" indent="0" algn="r">
              <a:spcBef>
                <a:spcPts val="0"/>
              </a:spcBef>
              <a:spcAft>
                <a:spcPts val="0"/>
              </a:spcAft>
              <a:buNone/>
              <a:defRPr sz="1200">
                <a:solidFill>
                  <a:srgbClr val="7F7F7F"/>
                </a:solidFill>
                <a:latin typeface="Century Gothic"/>
                <a:ea typeface="Century Gothic"/>
                <a:cs typeface="Century Gothic"/>
                <a:sym typeface="Century Gothic"/>
              </a:defRPr>
            </a:lvl1pPr>
            <a:lvl2pPr marL="0" marR="0" lvl="1" indent="0" algn="r">
              <a:spcBef>
                <a:spcPts val="0"/>
              </a:spcBef>
              <a:spcAft>
                <a:spcPts val="0"/>
              </a:spcAft>
              <a:buNone/>
              <a:defRPr sz="1200">
                <a:solidFill>
                  <a:srgbClr val="7F7F7F"/>
                </a:solidFill>
                <a:latin typeface="Century Gothic"/>
                <a:ea typeface="Century Gothic"/>
                <a:cs typeface="Century Gothic"/>
                <a:sym typeface="Century Gothic"/>
              </a:defRPr>
            </a:lvl2pPr>
            <a:lvl3pPr marL="0" marR="0" lvl="2" indent="0" algn="r">
              <a:spcBef>
                <a:spcPts val="0"/>
              </a:spcBef>
              <a:spcAft>
                <a:spcPts val="0"/>
              </a:spcAft>
              <a:buNone/>
              <a:defRPr sz="1200">
                <a:solidFill>
                  <a:srgbClr val="7F7F7F"/>
                </a:solidFill>
                <a:latin typeface="Century Gothic"/>
                <a:ea typeface="Century Gothic"/>
                <a:cs typeface="Century Gothic"/>
                <a:sym typeface="Century Gothic"/>
              </a:defRPr>
            </a:lvl3pPr>
            <a:lvl4pPr marL="0" marR="0" lvl="3" indent="0" algn="r">
              <a:spcBef>
                <a:spcPts val="0"/>
              </a:spcBef>
              <a:spcAft>
                <a:spcPts val="0"/>
              </a:spcAft>
              <a:buNone/>
              <a:defRPr sz="1200">
                <a:solidFill>
                  <a:srgbClr val="7F7F7F"/>
                </a:solidFill>
                <a:latin typeface="Century Gothic"/>
                <a:ea typeface="Century Gothic"/>
                <a:cs typeface="Century Gothic"/>
                <a:sym typeface="Century Gothic"/>
              </a:defRPr>
            </a:lvl4pPr>
            <a:lvl5pPr marL="0" marR="0" lvl="4" indent="0" algn="r">
              <a:spcBef>
                <a:spcPts val="0"/>
              </a:spcBef>
              <a:spcAft>
                <a:spcPts val="0"/>
              </a:spcAft>
              <a:buNone/>
              <a:defRPr sz="1200">
                <a:solidFill>
                  <a:srgbClr val="7F7F7F"/>
                </a:solidFill>
                <a:latin typeface="Century Gothic"/>
                <a:ea typeface="Century Gothic"/>
                <a:cs typeface="Century Gothic"/>
                <a:sym typeface="Century Gothic"/>
              </a:defRPr>
            </a:lvl5pPr>
            <a:lvl6pPr marL="0" marR="0" lvl="5" indent="0" algn="r">
              <a:spcBef>
                <a:spcPts val="0"/>
              </a:spcBef>
              <a:spcAft>
                <a:spcPts val="0"/>
              </a:spcAft>
              <a:buNone/>
              <a:defRPr sz="1200">
                <a:solidFill>
                  <a:srgbClr val="7F7F7F"/>
                </a:solidFill>
                <a:latin typeface="Century Gothic"/>
                <a:ea typeface="Century Gothic"/>
                <a:cs typeface="Century Gothic"/>
                <a:sym typeface="Century Gothic"/>
              </a:defRPr>
            </a:lvl6pPr>
            <a:lvl7pPr marL="0" marR="0" lvl="6" indent="0" algn="r">
              <a:spcBef>
                <a:spcPts val="0"/>
              </a:spcBef>
              <a:spcAft>
                <a:spcPts val="0"/>
              </a:spcAft>
              <a:buNone/>
              <a:defRPr sz="1200">
                <a:solidFill>
                  <a:srgbClr val="7F7F7F"/>
                </a:solidFill>
                <a:latin typeface="Century Gothic"/>
                <a:ea typeface="Century Gothic"/>
                <a:cs typeface="Century Gothic"/>
                <a:sym typeface="Century Gothic"/>
              </a:defRPr>
            </a:lvl7pPr>
            <a:lvl8pPr marL="0" marR="0" lvl="7" indent="0" algn="r">
              <a:spcBef>
                <a:spcPts val="0"/>
              </a:spcBef>
              <a:spcAft>
                <a:spcPts val="0"/>
              </a:spcAft>
              <a:buNone/>
              <a:defRPr sz="1200">
                <a:solidFill>
                  <a:srgbClr val="7F7F7F"/>
                </a:solidFill>
                <a:latin typeface="Century Gothic"/>
                <a:ea typeface="Century Gothic"/>
                <a:cs typeface="Century Gothic"/>
                <a:sym typeface="Century Gothic"/>
              </a:defRPr>
            </a:lvl8pPr>
            <a:lvl9pPr marL="0" marR="0" lvl="8" indent="0" algn="r">
              <a:spcBef>
                <a:spcPts val="0"/>
              </a:spcBef>
              <a:spcAft>
                <a:spcPts val="0"/>
              </a:spcAft>
              <a:buNone/>
              <a:defRPr sz="12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p:nvPr/>
        </p:nvSpPr>
        <p:spPr>
          <a:xfrm>
            <a:off x="2083343" y="0"/>
            <a:ext cx="8025315"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3" name="Google Shape;63;p10"/>
          <p:cNvSpPr txBox="1">
            <a:spLocks noGrp="1"/>
          </p:cNvSpPr>
          <p:nvPr>
            <p:ph type="title"/>
          </p:nvPr>
        </p:nvSpPr>
        <p:spPr>
          <a:xfrm>
            <a:off x="2438401" y="4800600"/>
            <a:ext cx="7315200" cy="762000"/>
          </a:xfrm>
          <a:prstGeom prst="rect">
            <a:avLst/>
          </a:prstGeom>
          <a:noFill/>
          <a:ln>
            <a:noFill/>
          </a:ln>
        </p:spPr>
        <p:txBody>
          <a:bodyPr spcFirstLastPara="1" wrap="square" lIns="121875" tIns="60925" rIns="121875" bIns="60925" anchor="b" anchorCtr="0">
            <a:noAutofit/>
          </a:bodyPr>
          <a:lstStyle>
            <a:lvl1pPr lvl="0" algn="l">
              <a:lnSpc>
                <a:spcPct val="85000"/>
              </a:lnSpc>
              <a:spcBef>
                <a:spcPts val="0"/>
              </a:spcBef>
              <a:spcAft>
                <a:spcPts val="0"/>
              </a:spcAft>
              <a:buSzPts val="1400"/>
              <a:buNone/>
              <a:defRPr sz="2000" b="1"/>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64" name="Google Shape;64;p10"/>
          <p:cNvSpPr>
            <a:spLocks noGrp="1"/>
          </p:cNvSpPr>
          <p:nvPr>
            <p:ph type="pic" idx="2"/>
          </p:nvPr>
        </p:nvSpPr>
        <p:spPr>
          <a:xfrm>
            <a:off x="2438401" y="279402"/>
            <a:ext cx="7315200" cy="4448175"/>
          </a:xfrm>
          <a:prstGeom prst="rect">
            <a:avLst/>
          </a:prstGeom>
          <a:noFill/>
          <a:ln>
            <a:noFill/>
          </a:ln>
        </p:spPr>
        <p:txBody>
          <a:bodyPr spcFirstLastPara="1" wrap="square" lIns="121875" tIns="60925" rIns="121875" bIns="60925" anchor="t" anchorCtr="0">
            <a:noAutofit/>
          </a:bodyPr>
          <a:lstStyle>
            <a:lvl1pPr marR="0" lvl="0" algn="l" rtl="0">
              <a:lnSpc>
                <a:spcPct val="95000"/>
              </a:lnSpc>
              <a:spcBef>
                <a:spcPts val="1863"/>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1pPr>
            <a:lvl2pPr marR="0" lvl="1" algn="l" rtl="0">
              <a:lnSpc>
                <a:spcPct val="95000"/>
              </a:lnSpc>
              <a:spcBef>
                <a:spcPts val="1063"/>
              </a:spcBef>
              <a:spcAft>
                <a:spcPts val="0"/>
              </a:spcAft>
              <a:buClr>
                <a:schemeClr val="dk1"/>
              </a:buClr>
              <a:buSzPts val="3700"/>
              <a:buFont typeface="Century Gothic"/>
              <a:buNone/>
              <a:defRPr sz="3700" b="0" i="0" u="none" strike="noStrike" cap="none">
                <a:solidFill>
                  <a:schemeClr val="dk1"/>
                </a:solidFill>
                <a:latin typeface="Century Gothic"/>
                <a:ea typeface="Century Gothic"/>
                <a:cs typeface="Century Gothic"/>
                <a:sym typeface="Century Gothic"/>
              </a:defRPr>
            </a:lvl2pPr>
            <a:lvl3pPr marR="0" lvl="2" algn="l" rtl="0">
              <a:lnSpc>
                <a:spcPct val="95000"/>
              </a:lnSpc>
              <a:spcBef>
                <a:spcPts val="1063"/>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3pPr>
            <a:lvl4pPr marR="0" lvl="3" algn="l" rtl="0">
              <a:lnSpc>
                <a:spcPct val="95000"/>
              </a:lnSpc>
              <a:spcBef>
                <a:spcPts val="1063"/>
              </a:spcBef>
              <a:spcAft>
                <a:spcPts val="0"/>
              </a:spcAft>
              <a:buClr>
                <a:schemeClr val="dk1"/>
              </a:buClr>
              <a:buSzPts val="2700"/>
              <a:buFont typeface="Century Gothic"/>
              <a:buNone/>
              <a:defRPr sz="2700" b="0" i="0" u="none" strike="noStrike" cap="none">
                <a:solidFill>
                  <a:schemeClr val="dk1"/>
                </a:solidFill>
                <a:latin typeface="Century Gothic"/>
                <a:ea typeface="Century Gothic"/>
                <a:cs typeface="Century Gothic"/>
                <a:sym typeface="Century Gothic"/>
              </a:defRPr>
            </a:lvl4pPr>
            <a:lvl5pPr marR="0" lvl="4" algn="l" rtl="0">
              <a:lnSpc>
                <a:spcPct val="95000"/>
              </a:lnSpc>
              <a:spcBef>
                <a:spcPts val="1063"/>
              </a:spcBef>
              <a:spcAft>
                <a:spcPts val="0"/>
              </a:spcAft>
              <a:buClr>
                <a:schemeClr val="dk1"/>
              </a:buClr>
              <a:buSzPts val="2700"/>
              <a:buFont typeface="Century Gothic"/>
              <a:buNone/>
              <a:defRPr sz="2700" b="0" i="0" u="none" strike="noStrike" cap="none">
                <a:solidFill>
                  <a:schemeClr val="dk1"/>
                </a:solidFill>
                <a:latin typeface="Century Gothic"/>
                <a:ea typeface="Century Gothic"/>
                <a:cs typeface="Century Gothic"/>
                <a:sym typeface="Century Gothic"/>
              </a:defRPr>
            </a:lvl5pPr>
            <a:lvl6pPr marR="0" lvl="5" algn="l" rtl="0">
              <a:lnSpc>
                <a:spcPct val="95000"/>
              </a:lnSpc>
              <a:spcBef>
                <a:spcPts val="1066"/>
              </a:spcBef>
              <a:spcAft>
                <a:spcPts val="0"/>
              </a:spcAft>
              <a:buClr>
                <a:schemeClr val="dk1"/>
              </a:buClr>
              <a:buSzPts val="2430"/>
              <a:buFont typeface="Century Gothic"/>
              <a:buNone/>
              <a:defRPr sz="2700" b="0" i="0" u="none" strike="noStrike" cap="none">
                <a:solidFill>
                  <a:schemeClr val="dk1"/>
                </a:solidFill>
                <a:latin typeface="Century Gothic"/>
                <a:ea typeface="Century Gothic"/>
                <a:cs typeface="Century Gothic"/>
                <a:sym typeface="Century Gothic"/>
              </a:defRPr>
            </a:lvl6pPr>
            <a:lvl7pPr marR="0" lvl="6" algn="l" rtl="0">
              <a:lnSpc>
                <a:spcPct val="95000"/>
              </a:lnSpc>
              <a:spcBef>
                <a:spcPts val="1066"/>
              </a:spcBef>
              <a:spcAft>
                <a:spcPts val="0"/>
              </a:spcAft>
              <a:buClr>
                <a:schemeClr val="dk1"/>
              </a:buClr>
              <a:buSzPts val="2430"/>
              <a:buFont typeface="Century Gothic"/>
              <a:buNone/>
              <a:defRPr sz="2700" b="0" i="0" u="none" strike="noStrike" cap="none">
                <a:solidFill>
                  <a:schemeClr val="dk1"/>
                </a:solidFill>
                <a:latin typeface="Century Gothic"/>
                <a:ea typeface="Century Gothic"/>
                <a:cs typeface="Century Gothic"/>
                <a:sym typeface="Century Gothic"/>
              </a:defRPr>
            </a:lvl7pPr>
            <a:lvl8pPr marR="0" lvl="7" algn="l" rtl="0">
              <a:lnSpc>
                <a:spcPct val="95000"/>
              </a:lnSpc>
              <a:spcBef>
                <a:spcPts val="1066"/>
              </a:spcBef>
              <a:spcAft>
                <a:spcPts val="0"/>
              </a:spcAft>
              <a:buClr>
                <a:schemeClr val="dk1"/>
              </a:buClr>
              <a:buSzPts val="2430"/>
              <a:buFont typeface="Century Gothic"/>
              <a:buNone/>
              <a:defRPr sz="2700" b="0" i="0" u="none" strike="noStrike" cap="none">
                <a:solidFill>
                  <a:schemeClr val="dk1"/>
                </a:solidFill>
                <a:latin typeface="Century Gothic"/>
                <a:ea typeface="Century Gothic"/>
                <a:cs typeface="Century Gothic"/>
                <a:sym typeface="Century Gothic"/>
              </a:defRPr>
            </a:lvl8pPr>
            <a:lvl9pPr marR="0" lvl="8" algn="l" rtl="0">
              <a:lnSpc>
                <a:spcPct val="95000"/>
              </a:lnSpc>
              <a:spcBef>
                <a:spcPts val="1066"/>
              </a:spcBef>
              <a:spcAft>
                <a:spcPts val="0"/>
              </a:spcAft>
              <a:buClr>
                <a:schemeClr val="dk1"/>
              </a:buClr>
              <a:buSzPts val="2430"/>
              <a:buFont typeface="Century Gothic"/>
              <a:buNone/>
              <a:defRPr sz="2700" b="0" i="0" u="none" strike="noStrike" cap="none">
                <a:solidFill>
                  <a:schemeClr val="dk1"/>
                </a:solidFill>
                <a:latin typeface="Century Gothic"/>
                <a:ea typeface="Century Gothic"/>
                <a:cs typeface="Century Gothic"/>
                <a:sym typeface="Century Gothic"/>
              </a:defRPr>
            </a:lvl9pPr>
          </a:lstStyle>
          <a:p>
            <a:endParaRPr/>
          </a:p>
        </p:txBody>
      </p:sp>
      <p:sp>
        <p:nvSpPr>
          <p:cNvPr id="65" name="Google Shape;65;p10"/>
          <p:cNvSpPr txBox="1">
            <a:spLocks noGrp="1"/>
          </p:cNvSpPr>
          <p:nvPr>
            <p:ph type="body" idx="1"/>
          </p:nvPr>
        </p:nvSpPr>
        <p:spPr>
          <a:xfrm>
            <a:off x="2438401" y="5562600"/>
            <a:ext cx="7315200" cy="812800"/>
          </a:xfrm>
          <a:prstGeom prst="rect">
            <a:avLst/>
          </a:prstGeom>
          <a:noFill/>
          <a:ln>
            <a:noFill/>
          </a:ln>
        </p:spPr>
        <p:txBody>
          <a:bodyPr spcFirstLastPara="1" wrap="square" lIns="121875" tIns="60925" rIns="121875" bIns="60925" anchor="t" anchorCtr="0">
            <a:noAutofit/>
          </a:bodyPr>
          <a:lstStyle>
            <a:lvl1pPr marL="457200" lvl="0" indent="-228600" algn="l">
              <a:lnSpc>
                <a:spcPct val="95000"/>
              </a:lnSpc>
              <a:spcBef>
                <a:spcPts val="0"/>
              </a:spcBef>
              <a:spcAft>
                <a:spcPts val="0"/>
              </a:spcAft>
              <a:buClr>
                <a:schemeClr val="dk1"/>
              </a:buClr>
              <a:buSzPts val="1600"/>
              <a:buNone/>
              <a:defRPr sz="1600"/>
            </a:lvl1pPr>
            <a:lvl2pPr marL="914400" lvl="1" indent="-228600" algn="l">
              <a:lnSpc>
                <a:spcPct val="95000"/>
              </a:lnSpc>
              <a:spcBef>
                <a:spcPts val="1063"/>
              </a:spcBef>
              <a:spcAft>
                <a:spcPts val="0"/>
              </a:spcAft>
              <a:buClr>
                <a:schemeClr val="dk1"/>
              </a:buClr>
              <a:buSzPts val="1600"/>
              <a:buNone/>
              <a:defRPr sz="1600"/>
            </a:lvl2pPr>
            <a:lvl3pPr marL="1371600" lvl="2" indent="-228600" algn="l">
              <a:lnSpc>
                <a:spcPct val="95000"/>
              </a:lnSpc>
              <a:spcBef>
                <a:spcPts val="1063"/>
              </a:spcBef>
              <a:spcAft>
                <a:spcPts val="0"/>
              </a:spcAft>
              <a:buClr>
                <a:schemeClr val="dk1"/>
              </a:buClr>
              <a:buSzPts val="1300"/>
              <a:buNone/>
              <a:defRPr sz="1300"/>
            </a:lvl3pPr>
            <a:lvl4pPr marL="1828800" lvl="3" indent="-228600" algn="l">
              <a:lnSpc>
                <a:spcPct val="95000"/>
              </a:lnSpc>
              <a:spcBef>
                <a:spcPts val="1063"/>
              </a:spcBef>
              <a:spcAft>
                <a:spcPts val="0"/>
              </a:spcAft>
              <a:buClr>
                <a:schemeClr val="dk1"/>
              </a:buClr>
              <a:buSzPts val="1200"/>
              <a:buNone/>
              <a:defRPr sz="1200"/>
            </a:lvl4pPr>
            <a:lvl5pPr marL="2286000" lvl="4" indent="-228600" algn="l">
              <a:lnSpc>
                <a:spcPct val="95000"/>
              </a:lnSpc>
              <a:spcBef>
                <a:spcPts val="1063"/>
              </a:spcBef>
              <a:spcAft>
                <a:spcPts val="0"/>
              </a:spcAft>
              <a:buClr>
                <a:schemeClr val="dk1"/>
              </a:buClr>
              <a:buSzPts val="1200"/>
              <a:buNone/>
              <a:defRPr sz="1200"/>
            </a:lvl5pPr>
            <a:lvl6pPr marL="2743200" lvl="5" indent="-228600" algn="l">
              <a:lnSpc>
                <a:spcPct val="95000"/>
              </a:lnSpc>
              <a:spcBef>
                <a:spcPts val="1066"/>
              </a:spcBef>
              <a:spcAft>
                <a:spcPts val="0"/>
              </a:spcAft>
              <a:buClr>
                <a:schemeClr val="dk1"/>
              </a:buClr>
              <a:buSzPts val="1080"/>
              <a:buNone/>
              <a:defRPr sz="1200"/>
            </a:lvl6pPr>
            <a:lvl7pPr marL="3200400" lvl="6" indent="-228600" algn="l">
              <a:lnSpc>
                <a:spcPct val="95000"/>
              </a:lnSpc>
              <a:spcBef>
                <a:spcPts val="1066"/>
              </a:spcBef>
              <a:spcAft>
                <a:spcPts val="0"/>
              </a:spcAft>
              <a:buClr>
                <a:schemeClr val="dk1"/>
              </a:buClr>
              <a:buSzPts val="1080"/>
              <a:buNone/>
              <a:defRPr sz="1200"/>
            </a:lvl7pPr>
            <a:lvl8pPr marL="3657600" lvl="7" indent="-228600" algn="l">
              <a:lnSpc>
                <a:spcPct val="95000"/>
              </a:lnSpc>
              <a:spcBef>
                <a:spcPts val="1066"/>
              </a:spcBef>
              <a:spcAft>
                <a:spcPts val="0"/>
              </a:spcAft>
              <a:buClr>
                <a:schemeClr val="dk1"/>
              </a:buClr>
              <a:buSzPts val="1080"/>
              <a:buNone/>
              <a:defRPr sz="1200"/>
            </a:lvl8pPr>
            <a:lvl9pPr marL="4114800" lvl="8" indent="-228600" algn="l">
              <a:lnSpc>
                <a:spcPct val="95000"/>
              </a:lnSpc>
              <a:spcBef>
                <a:spcPts val="1066"/>
              </a:spcBef>
              <a:spcAft>
                <a:spcPts val="0"/>
              </a:spcAft>
              <a:buClr>
                <a:schemeClr val="dk1"/>
              </a:buClr>
              <a:buSzPts val="1080"/>
              <a:buNone/>
              <a:defRPr sz="1200"/>
            </a:lvl9pPr>
          </a:lstStyle>
          <a:p>
            <a:endParaRPr/>
          </a:p>
        </p:txBody>
      </p:sp>
      <p:sp>
        <p:nvSpPr>
          <p:cNvPr id="66" name="Google Shape;66;p10"/>
          <p:cNvSpPr txBox="1">
            <a:spLocks noGrp="1"/>
          </p:cNvSpPr>
          <p:nvPr>
            <p:ph type="dt" idx="10"/>
          </p:nvPr>
        </p:nvSpPr>
        <p:spPr>
          <a:xfrm>
            <a:off x="1117892" y="6400801"/>
            <a:ext cx="2742327"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909444" y="6400801"/>
            <a:ext cx="6216682"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10170587" y="6400801"/>
            <a:ext cx="1106775" cy="320675"/>
          </a:xfrm>
          <a:prstGeom prst="rect">
            <a:avLst/>
          </a:prstGeom>
          <a:noFill/>
          <a:ln>
            <a:noFill/>
          </a:ln>
        </p:spPr>
        <p:txBody>
          <a:bodyPr spcFirstLastPara="1" wrap="square" lIns="121875" tIns="60925" rIns="121875" bIns="60925" anchor="b" anchorCtr="0">
            <a:noAutofit/>
          </a:bodyPr>
          <a:lstStyle>
            <a:lvl1pPr marL="0" marR="0" lvl="0" indent="0" algn="r">
              <a:spcBef>
                <a:spcPts val="0"/>
              </a:spcBef>
              <a:spcAft>
                <a:spcPts val="0"/>
              </a:spcAft>
              <a:buNone/>
              <a:defRPr sz="1200">
                <a:solidFill>
                  <a:srgbClr val="7F7F7F"/>
                </a:solidFill>
                <a:latin typeface="Century Gothic"/>
                <a:ea typeface="Century Gothic"/>
                <a:cs typeface="Century Gothic"/>
                <a:sym typeface="Century Gothic"/>
              </a:defRPr>
            </a:lvl1pPr>
            <a:lvl2pPr marL="0" marR="0" lvl="1" indent="0" algn="r">
              <a:spcBef>
                <a:spcPts val="0"/>
              </a:spcBef>
              <a:spcAft>
                <a:spcPts val="0"/>
              </a:spcAft>
              <a:buNone/>
              <a:defRPr sz="1200">
                <a:solidFill>
                  <a:srgbClr val="7F7F7F"/>
                </a:solidFill>
                <a:latin typeface="Century Gothic"/>
                <a:ea typeface="Century Gothic"/>
                <a:cs typeface="Century Gothic"/>
                <a:sym typeface="Century Gothic"/>
              </a:defRPr>
            </a:lvl2pPr>
            <a:lvl3pPr marL="0" marR="0" lvl="2" indent="0" algn="r">
              <a:spcBef>
                <a:spcPts val="0"/>
              </a:spcBef>
              <a:spcAft>
                <a:spcPts val="0"/>
              </a:spcAft>
              <a:buNone/>
              <a:defRPr sz="1200">
                <a:solidFill>
                  <a:srgbClr val="7F7F7F"/>
                </a:solidFill>
                <a:latin typeface="Century Gothic"/>
                <a:ea typeface="Century Gothic"/>
                <a:cs typeface="Century Gothic"/>
                <a:sym typeface="Century Gothic"/>
              </a:defRPr>
            </a:lvl3pPr>
            <a:lvl4pPr marL="0" marR="0" lvl="3" indent="0" algn="r">
              <a:spcBef>
                <a:spcPts val="0"/>
              </a:spcBef>
              <a:spcAft>
                <a:spcPts val="0"/>
              </a:spcAft>
              <a:buNone/>
              <a:defRPr sz="1200">
                <a:solidFill>
                  <a:srgbClr val="7F7F7F"/>
                </a:solidFill>
                <a:latin typeface="Century Gothic"/>
                <a:ea typeface="Century Gothic"/>
                <a:cs typeface="Century Gothic"/>
                <a:sym typeface="Century Gothic"/>
              </a:defRPr>
            </a:lvl4pPr>
            <a:lvl5pPr marL="0" marR="0" lvl="4" indent="0" algn="r">
              <a:spcBef>
                <a:spcPts val="0"/>
              </a:spcBef>
              <a:spcAft>
                <a:spcPts val="0"/>
              </a:spcAft>
              <a:buNone/>
              <a:defRPr sz="1200">
                <a:solidFill>
                  <a:srgbClr val="7F7F7F"/>
                </a:solidFill>
                <a:latin typeface="Century Gothic"/>
                <a:ea typeface="Century Gothic"/>
                <a:cs typeface="Century Gothic"/>
                <a:sym typeface="Century Gothic"/>
              </a:defRPr>
            </a:lvl5pPr>
            <a:lvl6pPr marL="0" marR="0" lvl="5" indent="0" algn="r">
              <a:spcBef>
                <a:spcPts val="0"/>
              </a:spcBef>
              <a:spcAft>
                <a:spcPts val="0"/>
              </a:spcAft>
              <a:buNone/>
              <a:defRPr sz="1200">
                <a:solidFill>
                  <a:srgbClr val="7F7F7F"/>
                </a:solidFill>
                <a:latin typeface="Century Gothic"/>
                <a:ea typeface="Century Gothic"/>
                <a:cs typeface="Century Gothic"/>
                <a:sym typeface="Century Gothic"/>
              </a:defRPr>
            </a:lvl6pPr>
            <a:lvl7pPr marL="0" marR="0" lvl="6" indent="0" algn="r">
              <a:spcBef>
                <a:spcPts val="0"/>
              </a:spcBef>
              <a:spcAft>
                <a:spcPts val="0"/>
              </a:spcAft>
              <a:buNone/>
              <a:defRPr sz="1200">
                <a:solidFill>
                  <a:srgbClr val="7F7F7F"/>
                </a:solidFill>
                <a:latin typeface="Century Gothic"/>
                <a:ea typeface="Century Gothic"/>
                <a:cs typeface="Century Gothic"/>
                <a:sym typeface="Century Gothic"/>
              </a:defRPr>
            </a:lvl7pPr>
            <a:lvl8pPr marL="0" marR="0" lvl="7" indent="0" algn="r">
              <a:spcBef>
                <a:spcPts val="0"/>
              </a:spcBef>
              <a:spcAft>
                <a:spcPts val="0"/>
              </a:spcAft>
              <a:buNone/>
              <a:defRPr sz="1200">
                <a:solidFill>
                  <a:srgbClr val="7F7F7F"/>
                </a:solidFill>
                <a:latin typeface="Century Gothic"/>
                <a:ea typeface="Century Gothic"/>
                <a:cs typeface="Century Gothic"/>
                <a:sym typeface="Century Gothic"/>
              </a:defRPr>
            </a:lvl8pPr>
            <a:lvl9pPr marL="0" marR="0" lvl="8" indent="0" algn="r">
              <a:spcBef>
                <a:spcPts val="0"/>
              </a:spcBef>
              <a:spcAft>
                <a:spcPts val="0"/>
              </a:spcAft>
              <a:buNone/>
              <a:defRPr sz="12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304880" y="0"/>
            <a:ext cx="11582241" cy="6858000"/>
          </a:xfrm>
          <a:prstGeom prst="rect">
            <a:avLst/>
          </a:prstGeom>
          <a:gradFill>
            <a:gsLst>
              <a:gs pos="0">
                <a:srgbClr val="FFFFFF">
                  <a:alpha val="0"/>
                </a:srgbClr>
              </a:gs>
              <a:gs pos="100000">
                <a:srgbClr val="FFFFFF">
                  <a:alpha val="54901"/>
                </a:srgbClr>
              </a:gs>
            </a:gsLst>
            <a:lin ang="7800000" scaled="0"/>
          </a:gra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 name="Google Shape;11;p1"/>
          <p:cNvSpPr txBox="1">
            <a:spLocks noGrp="1"/>
          </p:cNvSpPr>
          <p:nvPr>
            <p:ph type="title"/>
          </p:nvPr>
        </p:nvSpPr>
        <p:spPr>
          <a:xfrm>
            <a:off x="1117891" y="76200"/>
            <a:ext cx="10159471" cy="1397000"/>
          </a:xfrm>
          <a:prstGeom prst="rect">
            <a:avLst/>
          </a:prstGeom>
          <a:noFill/>
          <a:ln>
            <a:noFill/>
          </a:ln>
        </p:spPr>
        <p:txBody>
          <a:bodyPr spcFirstLastPara="1" wrap="square" lIns="121875" tIns="60925" rIns="121875" bIns="60925" anchor="b" anchorCtr="0">
            <a:noAutofit/>
          </a:bodyPr>
          <a:lstStyle>
            <a:lvl1pPr marR="0" lvl="0" algn="l" rtl="0">
              <a:lnSpc>
                <a:spcPct val="85000"/>
              </a:lnSpc>
              <a:spcBef>
                <a:spcPts val="0"/>
              </a:spcBef>
              <a:spcAft>
                <a:spcPts val="0"/>
              </a:spcAft>
              <a:buSzPts val="1400"/>
              <a:buNone/>
              <a:defRPr sz="4400" b="0" i="0" u="none" strike="noStrike" cap="none">
                <a:solidFill>
                  <a:schemeClr val="dk1"/>
                </a:solidFill>
                <a:latin typeface="Century Gothic"/>
                <a:ea typeface="Century Gothic"/>
                <a:cs typeface="Century Gothic"/>
                <a:sym typeface="Century Gothic"/>
              </a:defRPr>
            </a:lvl1pPr>
            <a:lvl2pPr marR="0" lvl="1" algn="l" rtl="0">
              <a:lnSpc>
                <a:spcPct val="85000"/>
              </a:lnSpc>
              <a:spcBef>
                <a:spcPts val="0"/>
              </a:spcBef>
              <a:spcAft>
                <a:spcPts val="0"/>
              </a:spcAft>
              <a:buSzPts val="1400"/>
              <a:buNone/>
              <a:defRPr sz="4400" b="0" i="0" u="none" strike="noStrike" cap="none">
                <a:solidFill>
                  <a:schemeClr val="dk1"/>
                </a:solidFill>
                <a:latin typeface="Century Gothic"/>
                <a:ea typeface="Century Gothic"/>
                <a:cs typeface="Century Gothic"/>
                <a:sym typeface="Century Gothic"/>
              </a:defRPr>
            </a:lvl2pPr>
            <a:lvl3pPr marR="0" lvl="2" algn="l" rtl="0">
              <a:lnSpc>
                <a:spcPct val="85000"/>
              </a:lnSpc>
              <a:spcBef>
                <a:spcPts val="0"/>
              </a:spcBef>
              <a:spcAft>
                <a:spcPts val="0"/>
              </a:spcAft>
              <a:buSzPts val="1400"/>
              <a:buNone/>
              <a:defRPr sz="4400" b="0" i="0" u="none" strike="noStrike" cap="none">
                <a:solidFill>
                  <a:schemeClr val="dk1"/>
                </a:solidFill>
                <a:latin typeface="Century Gothic"/>
                <a:ea typeface="Century Gothic"/>
                <a:cs typeface="Century Gothic"/>
                <a:sym typeface="Century Gothic"/>
              </a:defRPr>
            </a:lvl3pPr>
            <a:lvl4pPr marR="0" lvl="3" algn="l" rtl="0">
              <a:lnSpc>
                <a:spcPct val="85000"/>
              </a:lnSpc>
              <a:spcBef>
                <a:spcPts val="0"/>
              </a:spcBef>
              <a:spcAft>
                <a:spcPts val="0"/>
              </a:spcAft>
              <a:buSzPts val="1400"/>
              <a:buNone/>
              <a:defRPr sz="4400" b="0" i="0" u="none" strike="noStrike" cap="none">
                <a:solidFill>
                  <a:schemeClr val="dk1"/>
                </a:solidFill>
                <a:latin typeface="Century Gothic"/>
                <a:ea typeface="Century Gothic"/>
                <a:cs typeface="Century Gothic"/>
                <a:sym typeface="Century Gothic"/>
              </a:defRPr>
            </a:lvl4pPr>
            <a:lvl5pPr marR="0" lvl="4" algn="l" rtl="0">
              <a:lnSpc>
                <a:spcPct val="85000"/>
              </a:lnSpc>
              <a:spcBef>
                <a:spcPts val="0"/>
              </a:spcBef>
              <a:spcAft>
                <a:spcPts val="0"/>
              </a:spcAft>
              <a:buSzPts val="1400"/>
              <a:buNone/>
              <a:defRPr sz="4400" b="0" i="0" u="none" strike="noStrike" cap="none">
                <a:solidFill>
                  <a:schemeClr val="dk1"/>
                </a:solidFill>
                <a:latin typeface="Century Gothic"/>
                <a:ea typeface="Century Gothic"/>
                <a:cs typeface="Century Gothic"/>
                <a:sym typeface="Century Gothic"/>
              </a:defRPr>
            </a:lvl5pPr>
            <a:lvl6pPr marR="0" lvl="5" algn="l" rtl="0">
              <a:lnSpc>
                <a:spcPct val="85000"/>
              </a:lnSpc>
              <a:spcBef>
                <a:spcPts val="0"/>
              </a:spcBef>
              <a:spcAft>
                <a:spcPts val="0"/>
              </a:spcAft>
              <a:buSzPts val="1400"/>
              <a:buNone/>
              <a:defRPr sz="4400" b="0" i="0" u="none" strike="noStrike" cap="none">
                <a:solidFill>
                  <a:schemeClr val="dk1"/>
                </a:solidFill>
                <a:latin typeface="Century Gothic"/>
                <a:ea typeface="Century Gothic"/>
                <a:cs typeface="Century Gothic"/>
                <a:sym typeface="Century Gothic"/>
              </a:defRPr>
            </a:lvl6pPr>
            <a:lvl7pPr marR="0" lvl="6" algn="l" rtl="0">
              <a:lnSpc>
                <a:spcPct val="85000"/>
              </a:lnSpc>
              <a:spcBef>
                <a:spcPts val="0"/>
              </a:spcBef>
              <a:spcAft>
                <a:spcPts val="0"/>
              </a:spcAft>
              <a:buSzPts val="1400"/>
              <a:buNone/>
              <a:defRPr sz="4400" b="0" i="0" u="none" strike="noStrike" cap="none">
                <a:solidFill>
                  <a:schemeClr val="dk1"/>
                </a:solidFill>
                <a:latin typeface="Century Gothic"/>
                <a:ea typeface="Century Gothic"/>
                <a:cs typeface="Century Gothic"/>
                <a:sym typeface="Century Gothic"/>
              </a:defRPr>
            </a:lvl7pPr>
            <a:lvl8pPr marR="0" lvl="7" algn="l" rtl="0">
              <a:lnSpc>
                <a:spcPct val="85000"/>
              </a:lnSpc>
              <a:spcBef>
                <a:spcPts val="0"/>
              </a:spcBef>
              <a:spcAft>
                <a:spcPts val="0"/>
              </a:spcAft>
              <a:buSzPts val="1400"/>
              <a:buNone/>
              <a:defRPr sz="4400" b="0" i="0" u="none" strike="noStrike" cap="none">
                <a:solidFill>
                  <a:schemeClr val="dk1"/>
                </a:solidFill>
                <a:latin typeface="Century Gothic"/>
                <a:ea typeface="Century Gothic"/>
                <a:cs typeface="Century Gothic"/>
                <a:sym typeface="Century Gothic"/>
              </a:defRPr>
            </a:lvl8pPr>
            <a:lvl9pPr marR="0" lvl="8" algn="l" rtl="0">
              <a:lnSpc>
                <a:spcPct val="85000"/>
              </a:lnSpc>
              <a:spcBef>
                <a:spcPts val="0"/>
              </a:spcBef>
              <a:spcAft>
                <a:spcPts val="0"/>
              </a:spcAft>
              <a:buSzPts val="1400"/>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body" idx="1"/>
          </p:nvPr>
        </p:nvSpPr>
        <p:spPr>
          <a:xfrm>
            <a:off x="1117891" y="1701800"/>
            <a:ext cx="10159471" cy="4470400"/>
          </a:xfrm>
          <a:prstGeom prst="rect">
            <a:avLst/>
          </a:prstGeom>
          <a:noFill/>
          <a:ln>
            <a:noFill/>
          </a:ln>
        </p:spPr>
        <p:txBody>
          <a:bodyPr spcFirstLastPara="1" wrap="square" lIns="121875" tIns="60925" rIns="121875" bIns="60925" anchor="t" anchorCtr="0">
            <a:noAutofit/>
          </a:bodyPr>
          <a:lstStyle>
            <a:lvl1pPr marL="457200" marR="0" lvl="0" indent="-381000" algn="l" rtl="0">
              <a:lnSpc>
                <a:spcPct val="95000"/>
              </a:lnSpc>
              <a:spcBef>
                <a:spcPts val="1863"/>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5000"/>
              </a:lnSpc>
              <a:spcBef>
                <a:spcPts val="1063"/>
              </a:spcBef>
              <a:spcAft>
                <a:spcPts val="0"/>
              </a:spcAft>
              <a:buClr>
                <a:schemeClr val="dk1"/>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5000"/>
              </a:lnSpc>
              <a:spcBef>
                <a:spcPts val="1063"/>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5000"/>
              </a:lnSpc>
              <a:spcBef>
                <a:spcPts val="1063"/>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5000"/>
              </a:lnSpc>
              <a:spcBef>
                <a:spcPts val="1063"/>
              </a:spcBef>
              <a:spcAft>
                <a:spcPts val="0"/>
              </a:spcAft>
              <a:buClr>
                <a:schemeClr val="dk1"/>
              </a:buClr>
              <a:buSzPts val="1800"/>
              <a:buFont typeface="Century Gothic"/>
              <a:buChar char="–"/>
              <a:defRPr sz="1800" b="0" i="0" u="none" strike="noStrike" cap="none">
                <a:solidFill>
                  <a:schemeClr val="dk1"/>
                </a:solidFill>
                <a:latin typeface="Century Gothic"/>
                <a:ea typeface="Century Gothic"/>
                <a:cs typeface="Century Gothic"/>
                <a:sym typeface="Century Gothic"/>
              </a:defRPr>
            </a:lvl5pPr>
            <a:lvl6pPr marL="2743200" marR="0" lvl="5"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6pPr>
            <a:lvl7pPr marL="3200400" marR="0" lvl="6"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7pPr>
            <a:lvl8pPr marL="3657600" marR="0" lvl="7"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8pPr>
            <a:lvl9pPr marL="4114800" marR="0" lvl="8" indent="-331470" algn="l" rtl="0">
              <a:lnSpc>
                <a:spcPct val="95000"/>
              </a:lnSpc>
              <a:spcBef>
                <a:spcPts val="1066"/>
              </a:spcBef>
              <a:spcAft>
                <a:spcPts val="0"/>
              </a:spcAft>
              <a:buClr>
                <a:schemeClr val="dk1"/>
              </a:buClr>
              <a:buSzPts val="1620"/>
              <a:buFont typeface="Century Gothic"/>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dt" idx="10"/>
          </p:nvPr>
        </p:nvSpPr>
        <p:spPr>
          <a:xfrm>
            <a:off x="1117892" y="6400801"/>
            <a:ext cx="2742327" cy="320675"/>
          </a:xfrm>
          <a:prstGeom prst="rect">
            <a:avLst/>
          </a:prstGeom>
          <a:noFill/>
          <a:ln>
            <a:noFill/>
          </a:ln>
        </p:spPr>
        <p:txBody>
          <a:bodyPr spcFirstLastPara="1" wrap="square" lIns="121875" tIns="60925" rIns="121875" bIns="60925" anchor="b" anchorCtr="0">
            <a:noAutofit/>
          </a:bodyPr>
          <a:lstStyle>
            <a:lvl1pPr marR="0" lvl="0" algn="l" rtl="0">
              <a:spcBef>
                <a:spcPts val="0"/>
              </a:spcBef>
              <a:spcAft>
                <a:spcPts val="0"/>
              </a:spcAft>
              <a:buSzPts val="1400"/>
              <a:buNone/>
              <a:defRPr sz="1200" b="0" i="0" u="none" strike="noStrike" cap="none">
                <a:solidFill>
                  <a:srgbClr val="7F7F7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ftr" idx="11"/>
          </p:nvPr>
        </p:nvSpPr>
        <p:spPr>
          <a:xfrm>
            <a:off x="3909444" y="6400801"/>
            <a:ext cx="6216682" cy="320675"/>
          </a:xfrm>
          <a:prstGeom prst="rect">
            <a:avLst/>
          </a:prstGeom>
          <a:noFill/>
          <a:ln>
            <a:noFill/>
          </a:ln>
        </p:spPr>
        <p:txBody>
          <a:bodyPr spcFirstLastPara="1" wrap="square" lIns="121875" tIns="60925" rIns="121875" bIns="60925" anchor="b" anchorCtr="0">
            <a:noAutofit/>
          </a:bodyPr>
          <a:lstStyle>
            <a:lvl1pPr marR="0" lvl="0" algn="ctr" rtl="0">
              <a:spcBef>
                <a:spcPts val="0"/>
              </a:spcBef>
              <a:spcAft>
                <a:spcPts val="0"/>
              </a:spcAft>
              <a:buSzPts val="1400"/>
              <a:buNone/>
              <a:defRPr sz="1200" b="0" i="0" u="none" strike="noStrike" cap="none">
                <a:solidFill>
                  <a:srgbClr val="7F7F7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1"/>
          <p:cNvSpPr txBox="1">
            <a:spLocks noGrp="1"/>
          </p:cNvSpPr>
          <p:nvPr>
            <p:ph type="sldNum" idx="12"/>
          </p:nvPr>
        </p:nvSpPr>
        <p:spPr>
          <a:xfrm>
            <a:off x="10170587" y="6400801"/>
            <a:ext cx="1106775" cy="320675"/>
          </a:xfrm>
          <a:prstGeom prst="rect">
            <a:avLst/>
          </a:prstGeom>
          <a:noFill/>
          <a:ln>
            <a:noFill/>
          </a:ln>
        </p:spPr>
        <p:txBody>
          <a:bodyPr spcFirstLastPara="1" wrap="square" lIns="121875" tIns="60925" rIns="121875" bIns="60925" anchor="b" anchorCtr="0">
            <a:noAutofit/>
          </a:bodyPr>
          <a:lstStyle>
            <a:lvl1pPr marL="0" marR="0" lvl="0" indent="0" algn="r" rtl="0">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1pPr>
            <a:lvl2pPr marL="0" marR="0" lvl="1" indent="0" algn="r" rtl="0">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2pPr>
            <a:lvl3pPr marL="0" marR="0" lvl="2" indent="0" algn="r" rtl="0">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3pPr>
            <a:lvl4pPr marL="0" marR="0" lvl="3" indent="0" algn="r" rtl="0">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4pPr>
            <a:lvl5pPr marL="0" marR="0" lvl="4" indent="0" algn="r" rtl="0">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5pPr>
            <a:lvl6pPr marL="0" marR="0" lvl="5" indent="0" algn="r" rtl="0">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6pPr>
            <a:lvl7pPr marL="0" marR="0" lvl="6" indent="0" algn="r" rtl="0">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7pPr>
            <a:lvl8pPr marL="0" marR="0" lvl="7" indent="0" algn="r" rtl="0">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8pPr>
            <a:lvl9pPr marL="0" marR="0" lvl="8" indent="0" algn="r" rtl="0">
              <a:spcBef>
                <a:spcPts val="0"/>
              </a:spcBef>
              <a:spcAft>
                <a:spcPts val="0"/>
              </a:spcAft>
              <a:buNone/>
              <a:defRPr sz="12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Anna.Leone-Tobar@rcsdk12.org"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mailto:Annamaria.Manso@rcsdk12.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161150" y="739025"/>
            <a:ext cx="7800900" cy="1052700"/>
          </a:xfrm>
          <a:prstGeom prst="rect">
            <a:avLst/>
          </a:prstGeom>
          <a:noFill/>
          <a:ln>
            <a:noFill/>
          </a:ln>
        </p:spPr>
        <p:txBody>
          <a:bodyPr spcFirstLastPara="1" wrap="square" lIns="121875" tIns="60925" rIns="121875" bIns="60925" anchor="b" anchorCtr="0">
            <a:noAutofit/>
          </a:bodyPr>
          <a:lstStyle/>
          <a:p>
            <a:pPr marL="0" lvl="0" indent="0" algn="ctr" rtl="0">
              <a:lnSpc>
                <a:spcPct val="85000"/>
              </a:lnSpc>
              <a:spcBef>
                <a:spcPts val="0"/>
              </a:spcBef>
              <a:spcAft>
                <a:spcPts val="0"/>
              </a:spcAft>
              <a:buNone/>
            </a:pPr>
            <a:r>
              <a:rPr lang="en-US" sz="3600">
                <a:solidFill>
                  <a:srgbClr val="2F544B"/>
                </a:solidFill>
              </a:rPr>
              <a:t/>
            </a:r>
            <a:br>
              <a:rPr lang="en-US" sz="3600">
                <a:solidFill>
                  <a:srgbClr val="2F544B"/>
                </a:solidFill>
              </a:rPr>
            </a:br>
            <a:r>
              <a:rPr lang="en-US" sz="3600">
                <a:solidFill>
                  <a:srgbClr val="2F544B"/>
                </a:solidFill>
              </a:rPr>
              <a:t>HI! Please “Rename” yourself with one of these prefixes:</a:t>
            </a:r>
            <a:endParaRPr sz="3600">
              <a:solidFill>
                <a:srgbClr val="2F544B"/>
              </a:solidFill>
            </a:endParaRPr>
          </a:p>
        </p:txBody>
      </p:sp>
      <p:sp>
        <p:nvSpPr>
          <p:cNvPr id="87" name="Google Shape;87;p13"/>
          <p:cNvSpPr txBox="1">
            <a:spLocks noGrp="1"/>
          </p:cNvSpPr>
          <p:nvPr>
            <p:ph type="body" idx="1"/>
          </p:nvPr>
        </p:nvSpPr>
        <p:spPr>
          <a:xfrm>
            <a:off x="2457281" y="5243173"/>
            <a:ext cx="3829435" cy="469779"/>
          </a:xfrm>
          <a:prstGeom prst="rect">
            <a:avLst/>
          </a:prstGeom>
          <a:noFill/>
          <a:ln w="28575" cap="flat" cmpd="sng">
            <a:solidFill>
              <a:srgbClr val="738BC5"/>
            </a:solidFill>
            <a:prstDash val="solid"/>
            <a:round/>
            <a:headEnd type="none" w="sm" len="sm"/>
            <a:tailEnd type="none" w="sm" len="sm"/>
          </a:ln>
        </p:spPr>
        <p:txBody>
          <a:bodyPr spcFirstLastPara="1" wrap="square" lIns="121875" tIns="60925" rIns="121875" bIns="60925" anchor="t" anchorCtr="0">
            <a:noAutofit/>
          </a:bodyPr>
          <a:lstStyle/>
          <a:p>
            <a:pPr marL="0" lvl="0" indent="0" algn="l" rtl="0">
              <a:lnSpc>
                <a:spcPct val="95000"/>
              </a:lnSpc>
              <a:spcBef>
                <a:spcPts val="0"/>
              </a:spcBef>
              <a:spcAft>
                <a:spcPts val="0"/>
              </a:spcAft>
              <a:buClr>
                <a:schemeClr val="dk1"/>
              </a:buClr>
              <a:buSzPts val="2400"/>
              <a:buNone/>
            </a:pPr>
            <a:r>
              <a:rPr lang="en-US" b="1"/>
              <a:t>Example:  “SST_Stefan”</a:t>
            </a:r>
            <a:endParaRPr/>
          </a:p>
        </p:txBody>
      </p:sp>
      <p:pic>
        <p:nvPicPr>
          <p:cNvPr id="88" name="Google Shape;88;p13"/>
          <p:cNvPicPr preferRelativeResize="0"/>
          <p:nvPr/>
        </p:nvPicPr>
        <p:blipFill rotWithShape="1">
          <a:blip r:embed="rId3">
            <a:alphaModFix/>
          </a:blip>
          <a:srcRect/>
          <a:stretch/>
        </p:blipFill>
        <p:spPr>
          <a:xfrm>
            <a:off x="8611233" y="896621"/>
            <a:ext cx="2251403" cy="1793248"/>
          </a:xfrm>
          <a:prstGeom prst="rect">
            <a:avLst/>
          </a:prstGeom>
          <a:noFill/>
          <a:ln>
            <a:noFill/>
          </a:ln>
        </p:spPr>
      </p:pic>
      <p:sp>
        <p:nvSpPr>
          <p:cNvPr id="89" name="Google Shape;89;p13"/>
          <p:cNvSpPr/>
          <p:nvPr/>
        </p:nvSpPr>
        <p:spPr>
          <a:xfrm>
            <a:off x="6025896" y="4160520"/>
            <a:ext cx="914400"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sp>
        <p:nvSpPr>
          <p:cNvPr id="90" name="Google Shape;90;p13"/>
          <p:cNvSpPr/>
          <p:nvPr/>
        </p:nvSpPr>
        <p:spPr>
          <a:xfrm>
            <a:off x="8611233" y="2542861"/>
            <a:ext cx="874919" cy="148165"/>
          </a:xfrm>
          <a:prstGeom prst="rect">
            <a:avLst/>
          </a:prstGeom>
          <a:gradFill>
            <a:gsLst>
              <a:gs pos="0">
                <a:srgbClr val="A2A6B7"/>
              </a:gs>
              <a:gs pos="50000">
                <a:srgbClr val="9599AC"/>
              </a:gs>
              <a:gs pos="100000">
                <a:srgbClr val="8388A1"/>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0" i="0" u="none" strike="noStrike" cap="none">
                <a:solidFill>
                  <a:schemeClr val="lt1"/>
                </a:solidFill>
                <a:latin typeface="Century Gothic"/>
                <a:ea typeface="Century Gothic"/>
                <a:cs typeface="Century Gothic"/>
                <a:sym typeface="Century Gothic"/>
              </a:rPr>
              <a:t>SST_Stefan</a:t>
            </a:r>
            <a:endParaRPr sz="1000" b="0" i="0" u="none" strike="noStrike" cap="none">
              <a:solidFill>
                <a:schemeClr val="lt1"/>
              </a:solidFill>
              <a:latin typeface="Century Gothic"/>
              <a:ea typeface="Century Gothic"/>
              <a:cs typeface="Century Gothic"/>
              <a:sym typeface="Century Gothic"/>
            </a:endParaRPr>
          </a:p>
        </p:txBody>
      </p:sp>
      <p:sp>
        <p:nvSpPr>
          <p:cNvPr id="91" name="Google Shape;91;p13"/>
          <p:cNvSpPr txBox="1"/>
          <p:nvPr/>
        </p:nvSpPr>
        <p:spPr>
          <a:xfrm>
            <a:off x="9350600" y="2648035"/>
            <a:ext cx="64922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dk1"/>
                </a:solidFill>
                <a:latin typeface="Century Gothic"/>
                <a:ea typeface="Century Gothic"/>
                <a:cs typeface="Century Gothic"/>
                <a:sym typeface="Century Gothic"/>
              </a:rPr>
              <a:t>OR</a:t>
            </a:r>
            <a:endParaRPr sz="1800">
              <a:solidFill>
                <a:schemeClr val="dk1"/>
              </a:solidFill>
              <a:latin typeface="Century Gothic"/>
              <a:ea typeface="Century Gothic"/>
              <a:cs typeface="Century Gothic"/>
              <a:sym typeface="Century Gothic"/>
            </a:endParaRPr>
          </a:p>
        </p:txBody>
      </p:sp>
      <p:grpSp>
        <p:nvGrpSpPr>
          <p:cNvPr id="92" name="Google Shape;92;p13"/>
          <p:cNvGrpSpPr/>
          <p:nvPr/>
        </p:nvGrpSpPr>
        <p:grpSpPr>
          <a:xfrm>
            <a:off x="7625234" y="3084336"/>
            <a:ext cx="4268652" cy="1542254"/>
            <a:chOff x="7085125" y="3399130"/>
            <a:chExt cx="4939578" cy="1890071"/>
          </a:xfrm>
        </p:grpSpPr>
        <p:pic>
          <p:nvPicPr>
            <p:cNvPr id="93" name="Google Shape;93;p13"/>
            <p:cNvPicPr preferRelativeResize="0"/>
            <p:nvPr/>
          </p:nvPicPr>
          <p:blipFill rotWithShape="1">
            <a:blip r:embed="rId4">
              <a:alphaModFix/>
            </a:blip>
            <a:srcRect/>
            <a:stretch/>
          </p:blipFill>
          <p:spPr>
            <a:xfrm>
              <a:off x="9553667" y="3399130"/>
              <a:ext cx="2471036" cy="1890071"/>
            </a:xfrm>
            <a:prstGeom prst="rect">
              <a:avLst/>
            </a:prstGeom>
            <a:noFill/>
            <a:ln>
              <a:noFill/>
            </a:ln>
          </p:spPr>
        </p:pic>
        <p:pic>
          <p:nvPicPr>
            <p:cNvPr id="94" name="Google Shape;94;p13"/>
            <p:cNvPicPr preferRelativeResize="0"/>
            <p:nvPr/>
          </p:nvPicPr>
          <p:blipFill rotWithShape="1">
            <a:blip r:embed="rId5">
              <a:alphaModFix/>
            </a:blip>
            <a:srcRect/>
            <a:stretch/>
          </p:blipFill>
          <p:spPr>
            <a:xfrm>
              <a:off x="7085125" y="3399130"/>
              <a:ext cx="2133520" cy="1889279"/>
            </a:xfrm>
            <a:prstGeom prst="rect">
              <a:avLst/>
            </a:prstGeom>
            <a:noFill/>
            <a:ln>
              <a:noFill/>
            </a:ln>
          </p:spPr>
        </p:pic>
      </p:grpSp>
      <p:sp>
        <p:nvSpPr>
          <p:cNvPr id="95" name="Google Shape;95;p13"/>
          <p:cNvSpPr/>
          <p:nvPr/>
        </p:nvSpPr>
        <p:spPr>
          <a:xfrm>
            <a:off x="4215022" y="1802359"/>
            <a:ext cx="3534358"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PEH_	Phys Ed/Health</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PRK_	Elem Pre-K</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PSY_	Psychologist</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REA_	Reading</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SCI_	Science</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SST_	Social Studies</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SWK_	Social Worker</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SWD1_	Sp Ed Elem K-3</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SWD2_	Sp Ed Elem 4-6</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SWD3_	Sp Ed 7-12</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SPE_	Speech</a:t>
            </a:r>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p:txBody>
      </p:sp>
      <p:sp>
        <p:nvSpPr>
          <p:cNvPr id="96" name="Google Shape;96;p13"/>
          <p:cNvSpPr/>
          <p:nvPr/>
        </p:nvSpPr>
        <p:spPr>
          <a:xfrm>
            <a:off x="455782" y="1800374"/>
            <a:ext cx="3713737"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ART_	Visual Art</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BIL_		Bilingual Elementary</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CSL_	Counselors</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PRI_	Elementary K-3</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INT_	Elementary 4-6</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ENG_	English</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ENL1_	ESOL/ENL Elementary</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ENL2_	ESOL/ENL Secondary</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FOR_	Foreign Language</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LIB_	Library/Technology</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MAT_	Math</a:t>
            </a:r>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MUS_	Music</a:t>
            </a:r>
            <a:endParaRPr/>
          </a:p>
        </p:txBody>
      </p:sp>
      <p:sp>
        <p:nvSpPr>
          <p:cNvPr id="97" name="Google Shape;97;p13"/>
          <p:cNvSpPr txBox="1"/>
          <p:nvPr/>
        </p:nvSpPr>
        <p:spPr>
          <a:xfrm>
            <a:off x="7406983" y="4787469"/>
            <a:ext cx="5185682" cy="994178"/>
          </a:xfrm>
          <a:prstGeom prst="rect">
            <a:avLst/>
          </a:prstGeom>
          <a:noFill/>
          <a:ln>
            <a:noFill/>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2F544B"/>
              </a:buClr>
              <a:buSzPts val="2800"/>
              <a:buFont typeface="Arial"/>
              <a:buNone/>
            </a:pPr>
            <a:r>
              <a:rPr lang="en-US" sz="2800" b="1" u="none">
                <a:solidFill>
                  <a:srgbClr val="2F544B"/>
                </a:solidFill>
                <a:latin typeface="Century Gothic"/>
                <a:ea typeface="Century Gothic"/>
                <a:cs typeface="Century Gothic"/>
                <a:sym typeface="Century Gothic"/>
              </a:rPr>
              <a:t>This will help us to assign “Breakout Rooms” later.</a:t>
            </a:r>
            <a:endParaRPr/>
          </a:p>
        </p:txBody>
      </p:sp>
      <p:sp>
        <p:nvSpPr>
          <p:cNvPr id="98" name="Google Shape;98;p13"/>
          <p:cNvSpPr txBox="1"/>
          <p:nvPr/>
        </p:nvSpPr>
        <p:spPr>
          <a:xfrm>
            <a:off x="455782" y="205423"/>
            <a:ext cx="11722242" cy="639610"/>
          </a:xfrm>
          <a:prstGeom prst="rect">
            <a:avLst/>
          </a:prstGeom>
          <a:noFill/>
          <a:ln>
            <a:noFill/>
          </a:ln>
        </p:spPr>
        <p:txBody>
          <a:bodyPr spcFirstLastPara="1" wrap="square" lIns="121875" tIns="60925" rIns="121875" bIns="60925" anchor="b" anchorCtr="0">
            <a:noAutofit/>
          </a:bodyPr>
          <a:lstStyle/>
          <a:p>
            <a:pPr marL="0" marR="0" lvl="0" indent="0" algn="l" rtl="0">
              <a:lnSpc>
                <a:spcPct val="75000"/>
              </a:lnSpc>
              <a:spcBef>
                <a:spcPts val="0"/>
              </a:spcBef>
              <a:spcAft>
                <a:spcPts val="0"/>
              </a:spcAft>
              <a:buNone/>
            </a:pPr>
            <a:r>
              <a:rPr lang="en-US" sz="4000" b="1" u="none">
                <a:solidFill>
                  <a:schemeClr val="dk1"/>
                </a:solidFill>
                <a:latin typeface="Palatino Linotype"/>
                <a:ea typeface="Palatino Linotype"/>
                <a:cs typeface="Palatino Linotype"/>
                <a:sym typeface="Palatino Linotype"/>
              </a:rPr>
              <a:t>CIT MENTOR FORUM           </a:t>
            </a:r>
            <a:r>
              <a:rPr lang="en-US" sz="4000" b="0" u="none">
                <a:solidFill>
                  <a:schemeClr val="dk1"/>
                </a:solidFill>
                <a:latin typeface="Palatino Linotype"/>
                <a:ea typeface="Palatino Linotype"/>
                <a:cs typeface="Palatino Linotype"/>
                <a:sym typeface="Palatino Linotype"/>
              </a:rPr>
              <a:t>November 9, 2020</a:t>
            </a:r>
            <a:endParaRPr sz="1400" b="0" u="none">
              <a:solidFill>
                <a:schemeClr val="dk1"/>
              </a:solidFill>
              <a:latin typeface="Palatino Linotype"/>
              <a:ea typeface="Palatino Linotype"/>
              <a:cs typeface="Palatino Linotype"/>
              <a:sym typeface="Palatino Linotype"/>
            </a:endParaRPr>
          </a:p>
        </p:txBody>
      </p:sp>
      <p:grpSp>
        <p:nvGrpSpPr>
          <p:cNvPr id="99" name="Google Shape;99;p13"/>
          <p:cNvGrpSpPr/>
          <p:nvPr/>
        </p:nvGrpSpPr>
        <p:grpSpPr>
          <a:xfrm>
            <a:off x="10331355" y="902118"/>
            <a:ext cx="1629737" cy="1315322"/>
            <a:chOff x="926001" y="0"/>
            <a:chExt cx="2753776" cy="2196681"/>
          </a:xfrm>
        </p:grpSpPr>
        <p:cxnSp>
          <p:nvCxnSpPr>
            <p:cNvPr id="100" name="Google Shape;100;p13"/>
            <p:cNvCxnSpPr/>
            <p:nvPr/>
          </p:nvCxnSpPr>
          <p:spPr>
            <a:xfrm rot="10800000" flipH="1">
              <a:off x="926001" y="242887"/>
              <a:ext cx="885546" cy="491084"/>
            </a:xfrm>
            <a:prstGeom prst="straightConnector1">
              <a:avLst/>
            </a:prstGeom>
            <a:noFill/>
            <a:ln w="57150" cap="flat" cmpd="sng">
              <a:solidFill>
                <a:srgbClr val="FF0000"/>
              </a:solidFill>
              <a:prstDash val="solid"/>
              <a:miter lim="800000"/>
              <a:headEnd type="none" w="sm" len="sm"/>
              <a:tailEnd type="triangle" w="med" len="med"/>
            </a:ln>
          </p:spPr>
        </p:cxnSp>
        <p:cxnSp>
          <p:nvCxnSpPr>
            <p:cNvPr id="101" name="Google Shape;101;p13"/>
            <p:cNvCxnSpPr/>
            <p:nvPr/>
          </p:nvCxnSpPr>
          <p:spPr>
            <a:xfrm rot="10800000" flipH="1">
              <a:off x="1087427" y="1423361"/>
              <a:ext cx="853518" cy="352191"/>
            </a:xfrm>
            <a:prstGeom prst="straightConnector1">
              <a:avLst/>
            </a:prstGeom>
            <a:noFill/>
            <a:ln w="57150" cap="flat" cmpd="sng">
              <a:solidFill>
                <a:srgbClr val="FF0000"/>
              </a:solidFill>
              <a:prstDash val="solid"/>
              <a:miter lim="800000"/>
              <a:headEnd type="none" w="sm" len="sm"/>
              <a:tailEnd type="triangle" w="med" len="med"/>
            </a:ln>
          </p:spPr>
        </p:cxnSp>
        <p:pic>
          <p:nvPicPr>
            <p:cNvPr id="102" name="Google Shape;102;p13"/>
            <p:cNvPicPr preferRelativeResize="0"/>
            <p:nvPr/>
          </p:nvPicPr>
          <p:blipFill rotWithShape="1">
            <a:blip r:embed="rId6">
              <a:alphaModFix/>
            </a:blip>
            <a:srcRect l="22825"/>
            <a:stretch/>
          </p:blipFill>
          <p:spPr>
            <a:xfrm>
              <a:off x="1871932" y="34505"/>
              <a:ext cx="1807845" cy="2162176"/>
            </a:xfrm>
            <a:prstGeom prst="rect">
              <a:avLst/>
            </a:prstGeom>
            <a:noFill/>
            <a:ln>
              <a:noFill/>
            </a:ln>
          </p:spPr>
        </p:pic>
        <p:pic>
          <p:nvPicPr>
            <p:cNvPr id="103" name="Google Shape;103;p13"/>
            <p:cNvPicPr preferRelativeResize="0"/>
            <p:nvPr/>
          </p:nvPicPr>
          <p:blipFill rotWithShape="1">
            <a:blip r:embed="rId7">
              <a:alphaModFix/>
            </a:blip>
            <a:srcRect/>
            <a:stretch/>
          </p:blipFill>
          <p:spPr>
            <a:xfrm>
              <a:off x="1259457" y="0"/>
              <a:ext cx="895350" cy="333375"/>
            </a:xfrm>
            <a:prstGeom prst="rect">
              <a:avLst/>
            </a:prstGeom>
            <a:noFill/>
            <a:ln>
              <a:noFill/>
            </a:ln>
          </p:spPr>
        </p:pic>
      </p:grpSp>
      <p:sp>
        <p:nvSpPr>
          <p:cNvPr id="104" name="Google Shape;104;p13"/>
          <p:cNvSpPr txBox="1"/>
          <p:nvPr/>
        </p:nvSpPr>
        <p:spPr>
          <a:xfrm>
            <a:off x="493875" y="5862974"/>
            <a:ext cx="11400011" cy="815037"/>
          </a:xfrm>
          <a:prstGeom prst="rect">
            <a:avLst/>
          </a:prstGeom>
          <a:noFill/>
          <a:ln w="9525" cap="flat" cmpd="sng">
            <a:solidFill>
              <a:srgbClr val="000000"/>
            </a:solidFill>
            <a:prstDash val="solid"/>
            <a:miter lim="800000"/>
            <a:headEnd type="none" w="sm" len="sm"/>
            <a:tailEnd type="none" w="sm" len="sm"/>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rgbClr val="7030A0"/>
              </a:buClr>
              <a:buSzPts val="2400"/>
              <a:buFont typeface="Arial"/>
              <a:buNone/>
            </a:pPr>
            <a:r>
              <a:rPr lang="en-US" sz="2400" b="1" u="none">
                <a:solidFill>
                  <a:srgbClr val="7030A0"/>
                </a:solidFill>
                <a:latin typeface="Century Gothic"/>
                <a:ea typeface="Century Gothic"/>
                <a:cs typeface="Century Gothic"/>
                <a:sym typeface="Century Gothic"/>
              </a:rPr>
              <a:t>Please turn off your video (“Stop Video”) when you don’t need it. That reduces the amount of data going in and out of the computer. </a:t>
            </a:r>
            <a:endParaRPr sz="2400" b="1" u="none">
              <a:solidFill>
                <a:srgbClr val="7030A0"/>
              </a:solidFill>
              <a:latin typeface="Century Gothic"/>
              <a:ea typeface="Century Gothic"/>
              <a:cs typeface="Century Gothic"/>
              <a:sym typeface="Century Gothic"/>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txBox="1">
            <a:spLocks noGrp="1"/>
          </p:cNvSpPr>
          <p:nvPr>
            <p:ph type="title"/>
          </p:nvPr>
        </p:nvSpPr>
        <p:spPr>
          <a:xfrm>
            <a:off x="1117891" y="-304800"/>
            <a:ext cx="10159500" cy="1397100"/>
          </a:xfrm>
          <a:prstGeom prst="rect">
            <a:avLst/>
          </a:prstGeom>
          <a:noFill/>
          <a:ln>
            <a:noFill/>
          </a:ln>
        </p:spPr>
        <p:txBody>
          <a:bodyPr spcFirstLastPara="1" wrap="square" lIns="121875" tIns="60925" rIns="121875" bIns="60925" anchor="b" anchorCtr="0">
            <a:noAutofit/>
          </a:bodyPr>
          <a:lstStyle/>
          <a:p>
            <a:pPr marL="0" lvl="0" indent="0" algn="l" rtl="0">
              <a:lnSpc>
                <a:spcPct val="85000"/>
              </a:lnSpc>
              <a:spcBef>
                <a:spcPts val="0"/>
              </a:spcBef>
              <a:spcAft>
                <a:spcPts val="0"/>
              </a:spcAft>
              <a:buNone/>
            </a:pPr>
            <a:r>
              <a:rPr lang="en-US"/>
              <a:t>Gallery Walk through Google Doc</a:t>
            </a:r>
            <a:endParaRPr/>
          </a:p>
        </p:txBody>
      </p:sp>
      <p:sp>
        <p:nvSpPr>
          <p:cNvPr id="186" name="Google Shape;186;p22"/>
          <p:cNvSpPr txBox="1"/>
          <p:nvPr/>
        </p:nvSpPr>
        <p:spPr>
          <a:xfrm>
            <a:off x="1117888" y="2872826"/>
            <a:ext cx="10159500" cy="1008600"/>
          </a:xfrm>
          <a:prstGeom prst="rect">
            <a:avLst/>
          </a:prstGeom>
          <a:noFill/>
          <a:ln>
            <a:noFill/>
          </a:ln>
        </p:spPr>
        <p:txBody>
          <a:bodyPr spcFirstLastPara="1" wrap="square" lIns="121875" tIns="60925" rIns="121875" bIns="60925" anchor="b" anchorCtr="0">
            <a:noAutofit/>
          </a:bodyPr>
          <a:lstStyle/>
          <a:p>
            <a:pPr marL="0" marR="0" lvl="0" indent="0" algn="ctr" rtl="0">
              <a:lnSpc>
                <a:spcPct val="85000"/>
              </a:lnSpc>
              <a:spcBef>
                <a:spcPts val="0"/>
              </a:spcBef>
              <a:spcAft>
                <a:spcPts val="0"/>
              </a:spcAft>
              <a:buNone/>
            </a:pPr>
            <a:r>
              <a:rPr lang="en-US" sz="4400">
                <a:solidFill>
                  <a:schemeClr val="dk1"/>
                </a:solidFill>
                <a:latin typeface="Century Gothic"/>
                <a:ea typeface="Century Gothic"/>
                <a:cs typeface="Century Gothic"/>
                <a:sym typeface="Century Gothic"/>
              </a:rPr>
              <a:t>Debrief if time allows</a:t>
            </a:r>
            <a:endParaRPr sz="4400">
              <a:solidFill>
                <a:schemeClr val="dk1"/>
              </a:solidFill>
              <a:latin typeface="Century Gothic"/>
              <a:ea typeface="Century Gothic"/>
              <a:cs typeface="Century Gothic"/>
              <a:sym typeface="Century Gothic"/>
            </a:endParaRPr>
          </a:p>
          <a:p>
            <a:pPr marL="0" marR="0" lvl="0" indent="0" algn="ctr" rtl="0">
              <a:lnSpc>
                <a:spcPct val="85000"/>
              </a:lnSpc>
              <a:spcBef>
                <a:spcPts val="0"/>
              </a:spcBef>
              <a:spcAft>
                <a:spcPts val="0"/>
              </a:spcAft>
              <a:buNone/>
            </a:pPr>
            <a:r>
              <a:rPr lang="en-US" sz="4400">
                <a:solidFill>
                  <a:schemeClr val="dk1"/>
                </a:solidFill>
                <a:latin typeface="Century Gothic"/>
                <a:ea typeface="Century Gothic"/>
                <a:cs typeface="Century Gothic"/>
                <a:sym typeface="Century Gothic"/>
              </a:rPr>
              <a:t> (in the chat or raise hand)</a:t>
            </a:r>
            <a:endParaRPr sz="4400">
              <a:solidFill>
                <a:schemeClr val="dk1"/>
              </a:solidFill>
              <a:latin typeface="Century Gothic"/>
              <a:ea typeface="Century Gothic"/>
              <a:cs typeface="Century Gothic"/>
              <a:sym typeface="Century Gothic"/>
            </a:endParaRPr>
          </a:p>
        </p:txBody>
      </p:sp>
      <p:sp>
        <p:nvSpPr>
          <p:cNvPr id="187" name="Google Shape;187;p22"/>
          <p:cNvSpPr txBox="1">
            <a:spLocks noGrp="1"/>
          </p:cNvSpPr>
          <p:nvPr>
            <p:ph type="body" idx="1"/>
          </p:nvPr>
        </p:nvSpPr>
        <p:spPr>
          <a:xfrm>
            <a:off x="1016250" y="993750"/>
            <a:ext cx="10159500" cy="1611600"/>
          </a:xfrm>
          <a:prstGeom prst="rect">
            <a:avLst/>
          </a:prstGeom>
        </p:spPr>
        <p:txBody>
          <a:bodyPr spcFirstLastPara="1" wrap="square" lIns="121875" tIns="60925" rIns="121875" bIns="60925" anchor="t" anchorCtr="0">
            <a:noAutofit/>
          </a:bodyPr>
          <a:lstStyle/>
          <a:p>
            <a:pPr marL="0" lvl="0" indent="0" algn="l" rtl="0">
              <a:spcBef>
                <a:spcPts val="1863"/>
              </a:spcBef>
              <a:spcAft>
                <a:spcPts val="0"/>
              </a:spcAft>
              <a:buNone/>
            </a:pPr>
            <a:r>
              <a:rPr lang="en-US" sz="2800" b="1"/>
              <a:t>When you get a chance, visit the “Danielson Remote Teaching Evidence” Google Doc and add your comments using the “Add Comment” tool.</a:t>
            </a:r>
            <a:endParaRPr sz="2800" b="1"/>
          </a:p>
        </p:txBody>
      </p:sp>
      <p:pic>
        <p:nvPicPr>
          <p:cNvPr id="188" name="Google Shape;188;p22"/>
          <p:cNvPicPr preferRelativeResize="0"/>
          <p:nvPr/>
        </p:nvPicPr>
        <p:blipFill>
          <a:blip r:embed="rId3">
            <a:alphaModFix/>
          </a:blip>
          <a:stretch>
            <a:fillRect/>
          </a:stretch>
        </p:blipFill>
        <p:spPr>
          <a:xfrm>
            <a:off x="9507825" y="1739274"/>
            <a:ext cx="651725" cy="760350"/>
          </a:xfrm>
          <a:prstGeom prst="rect">
            <a:avLst/>
          </a:prstGeom>
          <a:noFill/>
          <a:ln>
            <a:noFill/>
          </a:ln>
        </p:spPr>
      </p:pic>
      <p:sp>
        <p:nvSpPr>
          <p:cNvPr id="189" name="Google Shape;189;p22"/>
          <p:cNvSpPr txBox="1">
            <a:spLocks noGrp="1"/>
          </p:cNvSpPr>
          <p:nvPr>
            <p:ph type="body" idx="1"/>
          </p:nvPr>
        </p:nvSpPr>
        <p:spPr>
          <a:xfrm>
            <a:off x="956800" y="3659922"/>
            <a:ext cx="10159500" cy="1008600"/>
          </a:xfrm>
          <a:prstGeom prst="rect">
            <a:avLst/>
          </a:prstGeom>
        </p:spPr>
        <p:txBody>
          <a:bodyPr spcFirstLastPara="1" wrap="square" lIns="121875" tIns="60925" rIns="121875" bIns="60925" anchor="t" anchorCtr="0">
            <a:noAutofit/>
          </a:bodyPr>
          <a:lstStyle/>
          <a:p>
            <a:pPr marL="0" lvl="0" indent="0" algn="l" rtl="0">
              <a:spcBef>
                <a:spcPts val="1863"/>
              </a:spcBef>
              <a:spcAft>
                <a:spcPts val="0"/>
              </a:spcAft>
              <a:buClr>
                <a:schemeClr val="dk2"/>
              </a:buClr>
              <a:buSzPts val="1100"/>
              <a:buFont typeface="Arial"/>
              <a:buNone/>
            </a:pPr>
            <a:r>
              <a:rPr lang="en-US" sz="2800" b="1"/>
              <a:t>How was the discussion process for you?</a:t>
            </a:r>
            <a:endParaRPr sz="2800" b="1"/>
          </a:p>
          <a:p>
            <a:pPr marL="0" lvl="0" indent="0" algn="l" rtl="0">
              <a:spcBef>
                <a:spcPts val="1863"/>
              </a:spcBef>
              <a:spcAft>
                <a:spcPts val="0"/>
              </a:spcAft>
              <a:buClr>
                <a:schemeClr val="dk2"/>
              </a:buClr>
              <a:buSzPts val="1100"/>
              <a:buFont typeface="Arial"/>
              <a:buNone/>
            </a:pPr>
            <a:r>
              <a:rPr lang="en-US" sz="2800" b="1"/>
              <a:t>Did you find common issues? Any surprises?</a:t>
            </a:r>
            <a:endParaRPr sz="2800" b="1"/>
          </a:p>
          <a:p>
            <a:pPr marL="0" lvl="0" indent="0" algn="l" rtl="0">
              <a:spcBef>
                <a:spcPts val="1863"/>
              </a:spcBef>
              <a:spcAft>
                <a:spcPts val="0"/>
              </a:spcAft>
              <a:buNone/>
            </a:pPr>
            <a:endParaRPr sz="2800" b="1"/>
          </a:p>
        </p:txBody>
      </p:sp>
      <p:pic>
        <p:nvPicPr>
          <p:cNvPr id="190" name="Google Shape;190;p22"/>
          <p:cNvPicPr preferRelativeResize="0"/>
          <p:nvPr/>
        </p:nvPicPr>
        <p:blipFill>
          <a:blip r:embed="rId4">
            <a:alphaModFix/>
          </a:blip>
          <a:stretch>
            <a:fillRect/>
          </a:stretch>
        </p:blipFill>
        <p:spPr>
          <a:xfrm>
            <a:off x="8936851" y="3802150"/>
            <a:ext cx="1535000" cy="1535000"/>
          </a:xfrm>
          <a:prstGeom prst="rect">
            <a:avLst/>
          </a:prstGeom>
          <a:noFill/>
          <a:ln>
            <a:noFill/>
          </a:ln>
        </p:spPr>
      </p:pic>
      <p:sp>
        <p:nvSpPr>
          <p:cNvPr id="191" name="Google Shape;191;p22"/>
          <p:cNvSpPr txBox="1"/>
          <p:nvPr/>
        </p:nvSpPr>
        <p:spPr>
          <a:xfrm>
            <a:off x="1127100" y="5287000"/>
            <a:ext cx="9937800" cy="1325100"/>
          </a:xfrm>
          <a:prstGeom prst="rect">
            <a:avLst/>
          </a:prstGeom>
          <a:noFill/>
          <a:ln w="9525" cap="flat" cmpd="sng">
            <a:solidFill>
              <a:srgbClr val="274E1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latin typeface="Century Gothic"/>
                <a:ea typeface="Century Gothic"/>
                <a:cs typeface="Century Gothic"/>
                <a:sym typeface="Century Gothic"/>
              </a:rPr>
              <a:t>Please complete the evaluation survey </a:t>
            </a:r>
            <a:br>
              <a:rPr lang="en-US" sz="3000" b="1">
                <a:latin typeface="Century Gothic"/>
                <a:ea typeface="Century Gothic"/>
                <a:cs typeface="Century Gothic"/>
                <a:sym typeface="Century Gothic"/>
              </a:rPr>
            </a:br>
            <a:r>
              <a:rPr lang="en-US" sz="3000" b="1">
                <a:latin typeface="Century Gothic"/>
                <a:ea typeface="Century Gothic"/>
                <a:cs typeface="Century Gothic"/>
                <a:sym typeface="Century Gothic"/>
              </a:rPr>
              <a:t>after the Forum.</a:t>
            </a:r>
            <a:endParaRPr sz="3000" b="1">
              <a:latin typeface="Century Gothic"/>
              <a:ea typeface="Century Gothic"/>
              <a:cs typeface="Century Gothic"/>
              <a:sym typeface="Century Gothic"/>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8"/>
                                        </p:tgtEl>
                                        <p:attrNameLst>
                                          <p:attrName>style.visibility</p:attrName>
                                        </p:attrNameLst>
                                      </p:cBhvr>
                                      <p:to>
                                        <p:strVal val="visible"/>
                                      </p:to>
                                    </p:set>
                                    <p:animEffect transition="in" filter="fade">
                                      <p:cBhvr>
                                        <p:cTn id="11" dur="1000"/>
                                        <p:tgtEl>
                                          <p:spTgt spid="18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86"/>
                                        </p:tgtEl>
                                        <p:attrNameLst>
                                          <p:attrName>style.visibility</p:attrName>
                                        </p:attrNameLst>
                                      </p:cBhvr>
                                      <p:to>
                                        <p:strVal val="visible"/>
                                      </p:to>
                                    </p:set>
                                    <p:anim calcmode="lin" valueType="num">
                                      <p:cBhvr additive="base">
                                        <p:cTn id="16" dur="1000"/>
                                        <p:tgtEl>
                                          <p:spTgt spid="18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90"/>
                                        </p:tgtEl>
                                        <p:attrNameLst>
                                          <p:attrName>style.visibility</p:attrName>
                                        </p:attrNameLst>
                                      </p:cBhvr>
                                      <p:to>
                                        <p:strVal val="visible"/>
                                      </p:to>
                                    </p:set>
                                    <p:animEffect transition="in" filter="fade">
                                      <p:cBhvr>
                                        <p:cTn id="20" dur="1000"/>
                                        <p:tgtEl>
                                          <p:spTgt spid="19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89">
                                            <p:txEl>
                                              <p:pRg st="0" end="0"/>
                                            </p:txEl>
                                          </p:spTgt>
                                        </p:tgtEl>
                                        <p:attrNameLst>
                                          <p:attrName>style.visibility</p:attrName>
                                        </p:attrNameLst>
                                      </p:cBhvr>
                                      <p:to>
                                        <p:strVal val="visible"/>
                                      </p:to>
                                    </p:set>
                                    <p:anim calcmode="lin" valueType="num">
                                      <p:cBhvr additive="base">
                                        <p:cTn id="25" dur="1000"/>
                                        <p:tgtEl>
                                          <p:spTgt spid="18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89">
                                            <p:txEl>
                                              <p:pRg st="1" end="1"/>
                                            </p:txEl>
                                          </p:spTgt>
                                        </p:tgtEl>
                                        <p:attrNameLst>
                                          <p:attrName>style.visibility</p:attrName>
                                        </p:attrNameLst>
                                      </p:cBhvr>
                                      <p:to>
                                        <p:strVal val="visible"/>
                                      </p:to>
                                    </p:set>
                                    <p:anim calcmode="lin" valueType="num">
                                      <p:cBhvr additive="base">
                                        <p:cTn id="30" dur="1000"/>
                                        <p:tgtEl>
                                          <p:spTgt spid="18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89">
                                            <p:txEl>
                                              <p:pRg st="2" end="2"/>
                                            </p:txEl>
                                          </p:spTgt>
                                        </p:tgtEl>
                                        <p:attrNameLst>
                                          <p:attrName>style.visibility</p:attrName>
                                        </p:attrNameLst>
                                      </p:cBhvr>
                                      <p:to>
                                        <p:strVal val="visible"/>
                                      </p:to>
                                    </p:set>
                                    <p:anim calcmode="lin" valueType="num">
                                      <p:cBhvr additive="base">
                                        <p:cTn id="35" dur="1000"/>
                                        <p:tgtEl>
                                          <p:spTgt spid="18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191"/>
                                        </p:tgtEl>
                                        <p:attrNameLst>
                                          <p:attrName>style.visibility</p:attrName>
                                        </p:attrNameLst>
                                      </p:cBhvr>
                                      <p:to>
                                        <p:strVal val="visible"/>
                                      </p:to>
                                    </p:set>
                                    <p:anim calcmode="lin" valueType="num">
                                      <p:cBhvr additive="base">
                                        <p:cTn id="40" dur="1000"/>
                                        <p:tgtEl>
                                          <p:spTgt spid="191"/>
                                        </p:tgtEl>
                                        <p:attrNameLst>
                                          <p:attrName>ppt_w</p:attrName>
                                        </p:attrNameLst>
                                      </p:cBhvr>
                                      <p:tavLst>
                                        <p:tav tm="0">
                                          <p:val>
                                            <p:strVal val="0"/>
                                          </p:val>
                                        </p:tav>
                                        <p:tav tm="100000">
                                          <p:val>
                                            <p:strVal val="#ppt_w"/>
                                          </p:val>
                                        </p:tav>
                                      </p:tavLst>
                                    </p:anim>
                                    <p:anim calcmode="lin" valueType="num">
                                      <p:cBhvr additive="base">
                                        <p:cTn id="41" dur="1000"/>
                                        <p:tgtEl>
                                          <p:spTgt spid="19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669925" y="394484"/>
            <a:ext cx="10159471" cy="1397000"/>
          </a:xfrm>
          <a:prstGeom prst="rect">
            <a:avLst/>
          </a:prstGeom>
          <a:noFill/>
          <a:ln>
            <a:noFill/>
          </a:ln>
        </p:spPr>
        <p:txBody>
          <a:bodyPr spcFirstLastPara="1" wrap="square" lIns="121875" tIns="60925" rIns="121875" bIns="60925" anchor="b" anchorCtr="0">
            <a:noAutofit/>
          </a:bodyPr>
          <a:lstStyle/>
          <a:p>
            <a:pPr marL="0" lvl="0" indent="0" algn="l" rtl="0">
              <a:lnSpc>
                <a:spcPct val="85000"/>
              </a:lnSpc>
              <a:spcBef>
                <a:spcPts val="0"/>
              </a:spcBef>
              <a:spcAft>
                <a:spcPts val="0"/>
              </a:spcAft>
              <a:buNone/>
            </a:pPr>
            <a:r>
              <a:rPr lang="en-US" sz="4800" b="1">
                <a:latin typeface="Palatino Linotype"/>
                <a:ea typeface="Palatino Linotype"/>
                <a:cs typeface="Palatino Linotype"/>
                <a:sym typeface="Palatino Linotype"/>
              </a:rPr>
              <a:t>CIT MENTOR FORUM</a:t>
            </a:r>
            <a:br>
              <a:rPr lang="en-US" sz="4800" b="1">
                <a:latin typeface="Palatino Linotype"/>
                <a:ea typeface="Palatino Linotype"/>
                <a:cs typeface="Palatino Linotype"/>
                <a:sym typeface="Palatino Linotype"/>
              </a:rPr>
            </a:br>
            <a:r>
              <a:rPr lang="en-US" sz="4800">
                <a:latin typeface="Palatino Linotype"/>
                <a:ea typeface="Palatino Linotype"/>
                <a:cs typeface="Palatino Linotype"/>
                <a:sym typeface="Palatino Linotype"/>
              </a:rPr>
              <a:t>November 9, 2020</a:t>
            </a:r>
            <a:endParaRPr sz="1800">
              <a:latin typeface="Palatino Linotype"/>
              <a:ea typeface="Palatino Linotype"/>
              <a:cs typeface="Palatino Linotype"/>
              <a:sym typeface="Palatino Linotype"/>
            </a:endParaRPr>
          </a:p>
        </p:txBody>
      </p:sp>
      <p:pic>
        <p:nvPicPr>
          <p:cNvPr id="114" name="Google Shape;114;p14" descr="https://hls.harvard.edu/content/uploads/2020/04/hands-laptop-300x214.png"/>
          <p:cNvPicPr preferRelativeResize="0"/>
          <p:nvPr/>
        </p:nvPicPr>
        <p:blipFill rotWithShape="1">
          <a:blip r:embed="rId3">
            <a:alphaModFix/>
          </a:blip>
          <a:srcRect/>
          <a:stretch/>
        </p:blipFill>
        <p:spPr>
          <a:xfrm>
            <a:off x="8275526" y="141730"/>
            <a:ext cx="3635487" cy="2593314"/>
          </a:xfrm>
          <a:prstGeom prst="rect">
            <a:avLst/>
          </a:prstGeom>
          <a:noFill/>
          <a:ln>
            <a:noFill/>
          </a:ln>
        </p:spPr>
      </p:pic>
      <p:pic>
        <p:nvPicPr>
          <p:cNvPr id="115" name="Google Shape;115;p14"/>
          <p:cNvPicPr preferRelativeResize="0"/>
          <p:nvPr/>
        </p:nvPicPr>
        <p:blipFill rotWithShape="1">
          <a:blip r:embed="rId4">
            <a:alphaModFix/>
          </a:blip>
          <a:srcRect/>
          <a:stretch/>
        </p:blipFill>
        <p:spPr>
          <a:xfrm>
            <a:off x="493462" y="2044238"/>
            <a:ext cx="6615262" cy="3721085"/>
          </a:xfrm>
          <a:prstGeom prst="rect">
            <a:avLst/>
          </a:prstGeom>
          <a:noFill/>
          <a:ln>
            <a:noFill/>
          </a:ln>
        </p:spPr>
      </p:pic>
      <p:sp>
        <p:nvSpPr>
          <p:cNvPr id="116" name="Google Shape;116;p14"/>
          <p:cNvSpPr txBox="1"/>
          <p:nvPr/>
        </p:nvSpPr>
        <p:spPr>
          <a:xfrm>
            <a:off x="7108723" y="3149600"/>
            <a:ext cx="4981677"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chemeClr val="dk1"/>
                </a:solidFill>
                <a:latin typeface="Century Gothic"/>
                <a:ea typeface="Century Gothic"/>
                <a:cs typeface="Century Gothic"/>
                <a:sym typeface="Century Gothic"/>
              </a:rPr>
              <a:t>Tech issues during this Zoom meeting?  </a:t>
            </a:r>
            <a:br>
              <a:rPr lang="en-US" sz="2000" b="1">
                <a:solidFill>
                  <a:schemeClr val="dk1"/>
                </a:solidFill>
                <a:latin typeface="Century Gothic"/>
                <a:ea typeface="Century Gothic"/>
                <a:cs typeface="Century Gothic"/>
                <a:sym typeface="Century Gothic"/>
              </a:rPr>
            </a:br>
            <a:r>
              <a:rPr lang="en-US" sz="2000" b="1">
                <a:solidFill>
                  <a:schemeClr val="dk1"/>
                </a:solidFill>
                <a:latin typeface="Century Gothic"/>
                <a:ea typeface="Century Gothic"/>
                <a:cs typeface="Century Gothic"/>
                <a:sym typeface="Century Gothic"/>
              </a:rPr>
              <a:t>Please email </a:t>
            </a:r>
            <a:endParaRPr/>
          </a:p>
          <a:p>
            <a:pPr marL="0" marR="0" lvl="0" indent="0" algn="ctr" rtl="0">
              <a:spcBef>
                <a:spcPts val="0"/>
              </a:spcBef>
              <a:spcAft>
                <a:spcPts val="0"/>
              </a:spcAft>
              <a:buNone/>
            </a:pPr>
            <a:r>
              <a:rPr lang="en-US" sz="2000" u="sng">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Anna.Leone-Tobar@rcsdk12.org</a:t>
            </a:r>
            <a:r>
              <a:rPr lang="en-US" sz="2000">
                <a:solidFill>
                  <a:schemeClr val="dk1"/>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17" name="Google Shape;117;p14"/>
          <p:cNvSpPr txBox="1"/>
          <p:nvPr/>
        </p:nvSpPr>
        <p:spPr>
          <a:xfrm>
            <a:off x="7873666" y="4308129"/>
            <a:ext cx="3451791" cy="1924991"/>
          </a:xfrm>
          <a:prstGeom prst="rect">
            <a:avLst/>
          </a:prstGeom>
          <a:noFill/>
          <a:ln w="9525" cap="flat" cmpd="sng">
            <a:solidFill>
              <a:srgbClr val="000000"/>
            </a:solidFill>
            <a:prstDash val="solid"/>
            <a:miter lim="800000"/>
            <a:headEnd type="none" w="sm" len="sm"/>
            <a:tailEnd type="none" w="sm" len="sm"/>
          </a:ln>
        </p:spPr>
        <p:txBody>
          <a:bodyPr spcFirstLastPara="1" wrap="square" lIns="121875" tIns="60925" rIns="121875" bIns="60925" anchor="t" anchorCtr="0">
            <a:noAutofit/>
          </a:bodyPr>
          <a:lstStyle/>
          <a:p>
            <a:pPr marL="0" marR="0" lvl="0" indent="0" algn="ctr" rtl="0">
              <a:lnSpc>
                <a:spcPct val="95000"/>
              </a:lnSpc>
              <a:spcBef>
                <a:spcPts val="0"/>
              </a:spcBef>
              <a:spcAft>
                <a:spcPts val="0"/>
              </a:spcAft>
              <a:buClr>
                <a:srgbClr val="7030A0"/>
              </a:buClr>
              <a:buSzPts val="2000"/>
              <a:buFont typeface="Arial"/>
              <a:buNone/>
            </a:pPr>
            <a:r>
              <a:rPr lang="en-US" sz="2000" b="1">
                <a:solidFill>
                  <a:srgbClr val="7030A0"/>
                </a:solidFill>
                <a:latin typeface="Century Gothic"/>
                <a:ea typeface="Century Gothic"/>
                <a:cs typeface="Century Gothic"/>
                <a:sym typeface="Century Gothic"/>
              </a:rPr>
              <a:t>Please turn off your video (“Stop Video”) </a:t>
            </a:r>
            <a:br>
              <a:rPr lang="en-US" sz="2000" b="1">
                <a:solidFill>
                  <a:srgbClr val="7030A0"/>
                </a:solidFill>
                <a:latin typeface="Century Gothic"/>
                <a:ea typeface="Century Gothic"/>
                <a:cs typeface="Century Gothic"/>
                <a:sym typeface="Century Gothic"/>
              </a:rPr>
            </a:br>
            <a:r>
              <a:rPr lang="en-US" sz="2000" b="1">
                <a:solidFill>
                  <a:srgbClr val="7030A0"/>
                </a:solidFill>
                <a:latin typeface="Century Gothic"/>
                <a:ea typeface="Century Gothic"/>
                <a:cs typeface="Century Gothic"/>
                <a:sym typeface="Century Gothic"/>
              </a:rPr>
              <a:t>when you don’t need it. That reduces the amount of data going in and out of the computer. </a:t>
            </a:r>
            <a:endParaRPr sz="2000" b="1">
              <a:solidFill>
                <a:srgbClr val="7030A0"/>
              </a:solidFill>
              <a:latin typeface="Century Gothic"/>
              <a:ea typeface="Century Gothic"/>
              <a:cs typeface="Century Gothic"/>
              <a:sym typeface="Century Gothic"/>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400587" y="122830"/>
            <a:ext cx="10159471" cy="1378810"/>
          </a:xfrm>
          <a:prstGeom prst="rect">
            <a:avLst/>
          </a:prstGeom>
          <a:noFill/>
          <a:ln>
            <a:noFill/>
          </a:ln>
        </p:spPr>
        <p:txBody>
          <a:bodyPr spcFirstLastPara="1" wrap="square" lIns="121875" tIns="60925" rIns="121875" bIns="60925" anchor="b" anchorCtr="0">
            <a:noAutofit/>
          </a:bodyPr>
          <a:lstStyle/>
          <a:p>
            <a:pPr marL="0" lvl="0" indent="0" algn="l" rtl="0">
              <a:lnSpc>
                <a:spcPct val="85000"/>
              </a:lnSpc>
              <a:spcBef>
                <a:spcPts val="0"/>
              </a:spcBef>
              <a:spcAft>
                <a:spcPts val="0"/>
              </a:spcAft>
              <a:buNone/>
            </a:pPr>
            <a:r>
              <a:rPr lang="en-US"/>
              <a:t>CIT Mentor Breakout PD Sessions</a:t>
            </a:r>
            <a:br>
              <a:rPr lang="en-US"/>
            </a:br>
            <a:r>
              <a:rPr lang="en-US"/>
              <a:t>Monday, November 16</a:t>
            </a:r>
            <a:r>
              <a:rPr lang="en-US" baseline="30000"/>
              <a:t>th</a:t>
            </a:r>
            <a:r>
              <a:rPr lang="en-US"/>
              <a:t> @ 4:00 P.M. </a:t>
            </a:r>
            <a:endParaRPr/>
          </a:p>
        </p:txBody>
      </p:sp>
      <p:sp>
        <p:nvSpPr>
          <p:cNvPr id="124" name="Google Shape;124;p15"/>
          <p:cNvSpPr txBox="1">
            <a:spLocks noGrp="1"/>
          </p:cNvSpPr>
          <p:nvPr>
            <p:ph type="body" idx="1"/>
          </p:nvPr>
        </p:nvSpPr>
        <p:spPr>
          <a:xfrm>
            <a:off x="400587" y="1661952"/>
            <a:ext cx="7617401" cy="4470400"/>
          </a:xfrm>
          <a:prstGeom prst="rect">
            <a:avLst/>
          </a:prstGeom>
          <a:noFill/>
          <a:ln>
            <a:noFill/>
          </a:ln>
        </p:spPr>
        <p:txBody>
          <a:bodyPr spcFirstLastPara="1" wrap="square" lIns="121875" tIns="60925" rIns="121875" bIns="60925" anchor="t" anchorCtr="0">
            <a:noAutofit/>
          </a:bodyPr>
          <a:lstStyle/>
          <a:p>
            <a:pPr marL="303213" lvl="0" indent="-303213" algn="l" rtl="0">
              <a:lnSpc>
                <a:spcPct val="95000"/>
              </a:lnSpc>
              <a:spcBef>
                <a:spcPts val="0"/>
              </a:spcBef>
              <a:spcAft>
                <a:spcPts val="0"/>
              </a:spcAft>
              <a:buClr>
                <a:schemeClr val="dk1"/>
              </a:buClr>
              <a:buSzPts val="2400"/>
              <a:buChar char="•"/>
            </a:pPr>
            <a:r>
              <a:rPr lang="en-US"/>
              <a:t>Activated Mentors attend today’s</a:t>
            </a:r>
            <a:br>
              <a:rPr lang="en-US"/>
            </a:br>
            <a:r>
              <a:rPr lang="en-US" b="1">
                <a:solidFill>
                  <a:srgbClr val="467F71"/>
                </a:solidFill>
              </a:rPr>
              <a:t>Mandatory CIT Mentor Forums (Whole Group)</a:t>
            </a:r>
            <a:endParaRPr/>
          </a:p>
          <a:p>
            <a:pPr marL="303213" lvl="0" indent="-303213" algn="l" rtl="0">
              <a:lnSpc>
                <a:spcPct val="95000"/>
              </a:lnSpc>
              <a:spcBef>
                <a:spcPts val="1863"/>
              </a:spcBef>
              <a:spcAft>
                <a:spcPts val="0"/>
              </a:spcAft>
              <a:buClr>
                <a:schemeClr val="dk1"/>
              </a:buClr>
              <a:buSzPts val="2400"/>
              <a:buChar char="•"/>
            </a:pPr>
            <a:r>
              <a:rPr lang="en-US"/>
              <a:t>AND </a:t>
            </a:r>
            <a:r>
              <a:rPr lang="en-US" b="1">
                <a:solidFill>
                  <a:srgbClr val="467F71"/>
                </a:solidFill>
              </a:rPr>
              <a:t>Mandatory CIT Mentor Forum </a:t>
            </a:r>
            <a:br>
              <a:rPr lang="en-US" b="1">
                <a:solidFill>
                  <a:srgbClr val="467F71"/>
                </a:solidFill>
              </a:rPr>
            </a:br>
            <a:r>
              <a:rPr lang="en-US" b="1">
                <a:solidFill>
                  <a:srgbClr val="467F71"/>
                </a:solidFill>
              </a:rPr>
              <a:t>Breakout PD Sessions </a:t>
            </a:r>
            <a:r>
              <a:rPr lang="en-US"/>
              <a:t>(next Monday, Nov 16)</a:t>
            </a:r>
            <a:endParaRPr/>
          </a:p>
          <a:p>
            <a:pPr marL="303213" lvl="0" indent="-303213" algn="l" rtl="0">
              <a:lnSpc>
                <a:spcPct val="95000"/>
              </a:lnSpc>
              <a:spcBef>
                <a:spcPts val="1863"/>
              </a:spcBef>
              <a:spcAft>
                <a:spcPts val="0"/>
              </a:spcAft>
              <a:buClr>
                <a:schemeClr val="dk1"/>
              </a:buClr>
              <a:buSzPts val="2400"/>
              <a:buChar char="•"/>
            </a:pPr>
            <a:r>
              <a:rPr lang="en-US"/>
              <a:t>If not activated, Mentors get PD Incentive Hours </a:t>
            </a:r>
            <a:endParaRPr/>
          </a:p>
          <a:p>
            <a:pPr marL="303213" lvl="0" indent="-303213" algn="l" rtl="0">
              <a:lnSpc>
                <a:spcPct val="95000"/>
              </a:lnSpc>
              <a:spcBef>
                <a:spcPts val="1863"/>
              </a:spcBef>
              <a:spcAft>
                <a:spcPts val="0"/>
              </a:spcAft>
              <a:buClr>
                <a:schemeClr val="dk1"/>
              </a:buClr>
              <a:buSzPts val="2400"/>
              <a:buChar char="•"/>
            </a:pPr>
            <a:r>
              <a:rPr lang="en-US"/>
              <a:t>Zoom Link sent by Breakout PD Session facilitator</a:t>
            </a:r>
            <a:endParaRPr/>
          </a:p>
          <a:p>
            <a:pPr marL="303213" lvl="0" indent="-303213" algn="l" rtl="0">
              <a:lnSpc>
                <a:spcPct val="95000"/>
              </a:lnSpc>
              <a:spcBef>
                <a:spcPts val="1863"/>
              </a:spcBef>
              <a:spcAft>
                <a:spcPts val="0"/>
              </a:spcAft>
              <a:buClr>
                <a:schemeClr val="dk1"/>
              </a:buClr>
              <a:buSzPts val="2400"/>
              <a:buChar char="•"/>
            </a:pPr>
            <a:r>
              <a:rPr lang="en-US" b="1"/>
              <a:t>Contact </a:t>
            </a:r>
            <a:r>
              <a:rPr lang="en-US" b="1" u="sng">
                <a:solidFill>
                  <a:schemeClr val="hlink"/>
                </a:solidFill>
                <a:hlinkClick r:id="rId3"/>
              </a:rPr>
              <a:t>Annamaria.Manso@rcsdk12.org</a:t>
            </a:r>
            <a:r>
              <a:rPr lang="en-US" b="1"/>
              <a:t> with questions.</a:t>
            </a:r>
            <a:endParaRPr b="1"/>
          </a:p>
        </p:txBody>
      </p:sp>
      <p:pic>
        <p:nvPicPr>
          <p:cNvPr id="125" name="Google Shape;125;p15"/>
          <p:cNvPicPr preferRelativeResize="0"/>
          <p:nvPr/>
        </p:nvPicPr>
        <p:blipFill rotWithShape="1">
          <a:blip r:embed="rId4">
            <a:alphaModFix/>
          </a:blip>
          <a:srcRect/>
          <a:stretch/>
        </p:blipFill>
        <p:spPr>
          <a:xfrm>
            <a:off x="8182373" y="1501640"/>
            <a:ext cx="3666777" cy="4791025"/>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xEl>
                                              <p:pRg st="0" end="0"/>
                                            </p:txEl>
                                          </p:spTgt>
                                        </p:tgtEl>
                                        <p:attrNameLst>
                                          <p:attrName>style.visibility</p:attrName>
                                        </p:attrNameLst>
                                      </p:cBhvr>
                                      <p:to>
                                        <p:strVal val="visible"/>
                                      </p:to>
                                    </p:set>
                                    <p:animEffect transition="in" filter="fade">
                                      <p:cBhvr>
                                        <p:cTn id="12" dur="500"/>
                                        <p:tgtEl>
                                          <p:spTgt spid="1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
                                            <p:txEl>
                                              <p:pRg st="1" end="1"/>
                                            </p:txEl>
                                          </p:spTgt>
                                        </p:tgtEl>
                                        <p:attrNameLst>
                                          <p:attrName>style.visibility</p:attrName>
                                        </p:attrNameLst>
                                      </p:cBhvr>
                                      <p:to>
                                        <p:strVal val="visible"/>
                                      </p:to>
                                    </p:set>
                                    <p:animEffect transition="in" filter="fade">
                                      <p:cBhvr>
                                        <p:cTn id="17" dur="500"/>
                                        <p:tgtEl>
                                          <p:spTgt spid="1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4">
                                            <p:txEl>
                                              <p:pRg st="2" end="2"/>
                                            </p:txEl>
                                          </p:spTgt>
                                        </p:tgtEl>
                                        <p:attrNameLst>
                                          <p:attrName>style.visibility</p:attrName>
                                        </p:attrNameLst>
                                      </p:cBhvr>
                                      <p:to>
                                        <p:strVal val="visible"/>
                                      </p:to>
                                    </p:set>
                                    <p:animEffect transition="in" filter="fade">
                                      <p:cBhvr>
                                        <p:cTn id="22" dur="500"/>
                                        <p:tgtEl>
                                          <p:spTgt spid="1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4">
                                            <p:txEl>
                                              <p:pRg st="3" end="3"/>
                                            </p:txEl>
                                          </p:spTgt>
                                        </p:tgtEl>
                                        <p:attrNameLst>
                                          <p:attrName>style.visibility</p:attrName>
                                        </p:attrNameLst>
                                      </p:cBhvr>
                                      <p:to>
                                        <p:strVal val="visible"/>
                                      </p:to>
                                    </p:set>
                                    <p:animEffect transition="in" filter="fade">
                                      <p:cBhvr>
                                        <p:cTn id="27" dur="500"/>
                                        <p:tgtEl>
                                          <p:spTgt spid="1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4">
                                            <p:txEl>
                                              <p:pRg st="4" end="4"/>
                                            </p:txEl>
                                          </p:spTgt>
                                        </p:tgtEl>
                                        <p:attrNameLst>
                                          <p:attrName>style.visibility</p:attrName>
                                        </p:attrNameLst>
                                      </p:cBhvr>
                                      <p:to>
                                        <p:strVal val="visible"/>
                                      </p:to>
                                    </p:set>
                                    <p:animEffect transition="in" filter="fade">
                                      <p:cBhvr>
                                        <p:cTn id="32" dur="500"/>
                                        <p:tgtEl>
                                          <p:spTgt spid="1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531647" y="198479"/>
            <a:ext cx="10159500" cy="831600"/>
          </a:xfrm>
          <a:prstGeom prst="rect">
            <a:avLst/>
          </a:prstGeom>
          <a:noFill/>
          <a:ln>
            <a:noFill/>
          </a:ln>
        </p:spPr>
        <p:txBody>
          <a:bodyPr spcFirstLastPara="1" wrap="square" lIns="121875" tIns="60925" rIns="121875" bIns="60925" anchor="b" anchorCtr="0">
            <a:noAutofit/>
          </a:bodyPr>
          <a:lstStyle/>
          <a:p>
            <a:pPr marL="0" lvl="0" indent="0" algn="l" rtl="0">
              <a:lnSpc>
                <a:spcPct val="85000"/>
              </a:lnSpc>
              <a:spcBef>
                <a:spcPts val="0"/>
              </a:spcBef>
              <a:spcAft>
                <a:spcPts val="0"/>
              </a:spcAft>
              <a:buNone/>
            </a:pPr>
            <a:r>
              <a:rPr lang="en-US"/>
              <a:t>CIT Support</a:t>
            </a:r>
            <a:endParaRPr/>
          </a:p>
        </p:txBody>
      </p:sp>
      <p:graphicFrame>
        <p:nvGraphicFramePr>
          <p:cNvPr id="131" name="Google Shape;131;p16"/>
          <p:cNvGraphicFramePr/>
          <p:nvPr/>
        </p:nvGraphicFramePr>
        <p:xfrm>
          <a:off x="692797" y="1173335"/>
          <a:ext cx="4646575" cy="2953625"/>
        </p:xfrm>
        <a:graphic>
          <a:graphicData uri="http://schemas.openxmlformats.org/drawingml/2006/table">
            <a:tbl>
              <a:tblPr>
                <a:noFill/>
                <a:tableStyleId>{9D16493E-DB17-4E2E-BEC2-14080A31A3DB}</a:tableStyleId>
              </a:tblPr>
              <a:tblGrid>
                <a:gridCol w="3369725">
                  <a:extLst>
                    <a:ext uri="{9D8B030D-6E8A-4147-A177-3AD203B41FA5}">
                      <a16:colId xmlns:a16="http://schemas.microsoft.com/office/drawing/2014/main" val="20000"/>
                    </a:ext>
                  </a:extLst>
                </a:gridCol>
                <a:gridCol w="1276850">
                  <a:extLst>
                    <a:ext uri="{9D8B030D-6E8A-4147-A177-3AD203B41FA5}">
                      <a16:colId xmlns:a16="http://schemas.microsoft.com/office/drawing/2014/main" val="20001"/>
                    </a:ext>
                  </a:extLst>
                </a:gridCol>
              </a:tblGrid>
              <a:tr h="399750">
                <a:tc gridSpan="2">
                  <a:txBody>
                    <a:bodyPr/>
                    <a:lstStyle/>
                    <a:p>
                      <a:pPr marL="0" marR="0" lvl="0" indent="0" algn="r" rtl="0">
                        <a:lnSpc>
                          <a:spcPct val="115000"/>
                        </a:lnSpc>
                        <a:spcBef>
                          <a:spcPts val="0"/>
                        </a:spcBef>
                        <a:spcAft>
                          <a:spcPts val="0"/>
                        </a:spcAft>
                        <a:buNone/>
                      </a:pPr>
                      <a:r>
                        <a:rPr lang="en-US" sz="1600" b="1" u="none" strike="noStrike" cap="none">
                          <a:solidFill>
                            <a:srgbClr val="000000"/>
                          </a:solidFill>
                          <a:latin typeface="Century Gothic"/>
                          <a:ea typeface="Century Gothic"/>
                          <a:cs typeface="Century Gothic"/>
                          <a:sym typeface="Century Gothic"/>
                        </a:rPr>
                        <a:t>CURRENT TOTALS </a:t>
                      </a:r>
                      <a:r>
                        <a:rPr lang="en-US" sz="1600" b="1" u="sng" strike="noStrike" cap="none">
                          <a:solidFill>
                            <a:srgbClr val="000000"/>
                          </a:solidFill>
                          <a:latin typeface="Century Gothic"/>
                          <a:ea typeface="Century Gothic"/>
                          <a:cs typeface="Century Gothic"/>
                          <a:sym typeface="Century Gothic"/>
                        </a:rPr>
                        <a:t>as of September 17, 2020</a:t>
                      </a:r>
                      <a:endParaRPr sz="1800" u="none" strike="noStrike" cap="none">
                        <a:latin typeface="Century Gothic"/>
                        <a:ea typeface="Century Gothic"/>
                        <a:cs typeface="Century Gothic"/>
                        <a:sym typeface="Century Gothic"/>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hMerge="1">
                  <a:txBody>
                    <a:bodyPr/>
                    <a:lstStyle/>
                    <a:p>
                      <a:endParaRPr lang="en-US"/>
                    </a:p>
                  </a:txBody>
                  <a:tcPr/>
                </a:tc>
                <a:extLst>
                  <a:ext uri="{0D108BD9-81ED-4DB2-BD59-A6C34878D82A}">
                    <a16:rowId xmlns:a16="http://schemas.microsoft.com/office/drawing/2014/main" val="10000"/>
                  </a:ext>
                </a:extLst>
              </a:tr>
              <a:tr h="510775">
                <a:tc>
                  <a:txBody>
                    <a:bodyPr/>
                    <a:lstStyle/>
                    <a:p>
                      <a:pPr marL="0" marR="0" lvl="0" indent="0" algn="r" rtl="0">
                        <a:lnSpc>
                          <a:spcPct val="115000"/>
                        </a:lnSpc>
                        <a:spcBef>
                          <a:spcPts val="0"/>
                        </a:spcBef>
                        <a:spcAft>
                          <a:spcPts val="0"/>
                        </a:spcAft>
                        <a:buNone/>
                      </a:pPr>
                      <a:r>
                        <a:rPr lang="en-US" sz="2800" u="none" strike="noStrike" cap="none">
                          <a:solidFill>
                            <a:srgbClr val="000000"/>
                          </a:solidFill>
                          <a:latin typeface="Century Gothic"/>
                          <a:ea typeface="Century Gothic"/>
                          <a:cs typeface="Century Gothic"/>
                          <a:sym typeface="Century Gothic"/>
                        </a:rPr>
                        <a:t>INTERN:</a:t>
                      </a:r>
                      <a:endParaRPr sz="2400" u="none" strike="noStrike" cap="none">
                        <a:latin typeface="Century Gothic"/>
                        <a:ea typeface="Century Gothic"/>
                        <a:cs typeface="Century Gothic"/>
                        <a:sym typeface="Century Gothic"/>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177800" algn="l" rtl="0">
                        <a:lnSpc>
                          <a:spcPct val="115000"/>
                        </a:lnSpc>
                        <a:spcBef>
                          <a:spcPts val="0"/>
                        </a:spcBef>
                        <a:spcAft>
                          <a:spcPts val="0"/>
                        </a:spcAft>
                        <a:buNone/>
                      </a:pPr>
                      <a:r>
                        <a:rPr lang="en-US" sz="2800" u="none" strike="noStrike" cap="none">
                          <a:solidFill>
                            <a:srgbClr val="000000"/>
                          </a:solidFill>
                          <a:latin typeface="Century Gothic"/>
                          <a:ea typeface="Century Gothic"/>
                          <a:cs typeface="Century Gothic"/>
                          <a:sym typeface="Century Gothic"/>
                        </a:rPr>
                        <a:t>30</a:t>
                      </a:r>
                      <a:endParaRPr sz="2400" u="none" strike="noStrike" cap="none">
                        <a:latin typeface="Century Gothic"/>
                        <a:ea typeface="Century Gothic"/>
                        <a:cs typeface="Century Gothic"/>
                        <a:sym typeface="Century Gothic"/>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1"/>
                  </a:ext>
                </a:extLst>
              </a:tr>
              <a:tr h="510775">
                <a:tc>
                  <a:txBody>
                    <a:bodyPr/>
                    <a:lstStyle/>
                    <a:p>
                      <a:pPr marL="0" marR="0" lvl="0" indent="0" algn="r" rtl="0">
                        <a:lnSpc>
                          <a:spcPct val="115000"/>
                        </a:lnSpc>
                        <a:spcBef>
                          <a:spcPts val="0"/>
                        </a:spcBef>
                        <a:spcAft>
                          <a:spcPts val="0"/>
                        </a:spcAft>
                        <a:buNone/>
                      </a:pPr>
                      <a:r>
                        <a:rPr lang="en-US" sz="2800" u="none" strike="noStrike" cap="none">
                          <a:solidFill>
                            <a:srgbClr val="000000"/>
                          </a:solidFill>
                          <a:latin typeface="Century Gothic"/>
                          <a:ea typeface="Century Gothic"/>
                          <a:cs typeface="Century Gothic"/>
                          <a:sym typeface="Century Gothic"/>
                        </a:rPr>
                        <a:t>PS RESIDENT:</a:t>
                      </a:r>
                      <a:endParaRPr sz="2400" u="none" strike="noStrike" cap="none">
                        <a:latin typeface="Century Gothic"/>
                        <a:ea typeface="Century Gothic"/>
                        <a:cs typeface="Century Gothic"/>
                        <a:sym typeface="Century Gothic"/>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177800" algn="l" rtl="0">
                        <a:lnSpc>
                          <a:spcPct val="115000"/>
                        </a:lnSpc>
                        <a:spcBef>
                          <a:spcPts val="0"/>
                        </a:spcBef>
                        <a:spcAft>
                          <a:spcPts val="0"/>
                        </a:spcAft>
                        <a:buNone/>
                      </a:pPr>
                      <a:r>
                        <a:rPr lang="en-US" sz="2800" u="none" strike="noStrike" cap="none">
                          <a:solidFill>
                            <a:srgbClr val="000000"/>
                          </a:solidFill>
                          <a:latin typeface="Century Gothic"/>
                          <a:ea typeface="Century Gothic"/>
                          <a:cs typeface="Century Gothic"/>
                          <a:sym typeface="Century Gothic"/>
                        </a:rPr>
                        <a:t>43</a:t>
                      </a:r>
                      <a:endParaRPr sz="2400" u="none" strike="noStrike" cap="none">
                        <a:latin typeface="Century Gothic"/>
                        <a:ea typeface="Century Gothic"/>
                        <a:cs typeface="Century Gothic"/>
                        <a:sym typeface="Century Gothic"/>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2"/>
                  </a:ext>
                </a:extLst>
              </a:tr>
              <a:tr h="510775">
                <a:tc>
                  <a:txBody>
                    <a:bodyPr/>
                    <a:lstStyle/>
                    <a:p>
                      <a:pPr marL="0" marR="0" lvl="0" indent="0" algn="r" rtl="0">
                        <a:lnSpc>
                          <a:spcPct val="115000"/>
                        </a:lnSpc>
                        <a:spcBef>
                          <a:spcPts val="0"/>
                        </a:spcBef>
                        <a:spcAft>
                          <a:spcPts val="0"/>
                        </a:spcAft>
                        <a:buNone/>
                      </a:pPr>
                      <a:r>
                        <a:rPr lang="en-US" sz="2800" u="none" strike="noStrike" cap="none">
                          <a:solidFill>
                            <a:srgbClr val="000000"/>
                          </a:solidFill>
                          <a:latin typeface="Century Gothic"/>
                          <a:ea typeface="Century Gothic"/>
                          <a:cs typeface="Century Gothic"/>
                          <a:sym typeface="Century Gothic"/>
                        </a:rPr>
                        <a:t>PS TENURED:</a:t>
                      </a:r>
                      <a:endParaRPr sz="2400" u="none" strike="noStrike" cap="none">
                        <a:latin typeface="Century Gothic"/>
                        <a:ea typeface="Century Gothic"/>
                        <a:cs typeface="Century Gothic"/>
                        <a:sym typeface="Century Gothic"/>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177800" algn="l" rtl="0">
                        <a:lnSpc>
                          <a:spcPct val="115000"/>
                        </a:lnSpc>
                        <a:spcBef>
                          <a:spcPts val="0"/>
                        </a:spcBef>
                        <a:spcAft>
                          <a:spcPts val="0"/>
                        </a:spcAft>
                        <a:buNone/>
                      </a:pPr>
                      <a:r>
                        <a:rPr lang="en-US" sz="2800" u="none" strike="noStrike" cap="none">
                          <a:solidFill>
                            <a:srgbClr val="000000"/>
                          </a:solidFill>
                          <a:latin typeface="Century Gothic"/>
                          <a:ea typeface="Century Gothic"/>
                          <a:cs typeface="Century Gothic"/>
                          <a:sym typeface="Century Gothic"/>
                        </a:rPr>
                        <a:t>40</a:t>
                      </a:r>
                      <a:endParaRPr sz="2400" u="none" strike="noStrike" cap="none">
                        <a:latin typeface="Century Gothic"/>
                        <a:ea typeface="Century Gothic"/>
                        <a:cs typeface="Century Gothic"/>
                        <a:sym typeface="Century Gothic"/>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3"/>
                  </a:ext>
                </a:extLst>
              </a:tr>
              <a:tr h="510775">
                <a:tc>
                  <a:txBody>
                    <a:bodyPr/>
                    <a:lstStyle/>
                    <a:p>
                      <a:pPr marL="0" marR="0" lvl="0" indent="0" algn="r" rtl="0">
                        <a:lnSpc>
                          <a:spcPct val="115000"/>
                        </a:lnSpc>
                        <a:spcBef>
                          <a:spcPts val="0"/>
                        </a:spcBef>
                        <a:spcAft>
                          <a:spcPts val="0"/>
                        </a:spcAft>
                        <a:buNone/>
                      </a:pPr>
                      <a:r>
                        <a:rPr lang="en-US" sz="2800" u="none" strike="noStrike" cap="none">
                          <a:solidFill>
                            <a:srgbClr val="000000"/>
                          </a:solidFill>
                          <a:latin typeface="Century Gothic"/>
                          <a:ea typeface="Century Gothic"/>
                          <a:cs typeface="Century Gothic"/>
                          <a:sym typeface="Century Gothic"/>
                        </a:rPr>
                        <a:t>PS LT Sub</a:t>
                      </a:r>
                      <a:endParaRPr sz="2400" u="none" strike="noStrike" cap="none">
                        <a:latin typeface="Century Gothic"/>
                        <a:ea typeface="Century Gothic"/>
                        <a:cs typeface="Century Gothic"/>
                        <a:sym typeface="Century Gothic"/>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177800" algn="l" rtl="0">
                        <a:lnSpc>
                          <a:spcPct val="115000"/>
                        </a:lnSpc>
                        <a:spcBef>
                          <a:spcPts val="0"/>
                        </a:spcBef>
                        <a:spcAft>
                          <a:spcPts val="0"/>
                        </a:spcAft>
                        <a:buNone/>
                      </a:pPr>
                      <a:r>
                        <a:rPr lang="en-US" sz="2800" u="none" strike="noStrike" cap="none">
                          <a:solidFill>
                            <a:srgbClr val="000000"/>
                          </a:solidFill>
                          <a:latin typeface="Century Gothic"/>
                          <a:ea typeface="Century Gothic"/>
                          <a:cs typeface="Century Gothic"/>
                          <a:sym typeface="Century Gothic"/>
                        </a:rPr>
                        <a:t>10</a:t>
                      </a:r>
                      <a:endParaRPr sz="2400" u="none" strike="noStrike" cap="none">
                        <a:latin typeface="Century Gothic"/>
                        <a:ea typeface="Century Gothic"/>
                        <a:cs typeface="Century Gothic"/>
                        <a:sym typeface="Century Gothic"/>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4"/>
                  </a:ext>
                </a:extLst>
              </a:tr>
              <a:tr h="510775">
                <a:tc>
                  <a:txBody>
                    <a:bodyPr/>
                    <a:lstStyle/>
                    <a:p>
                      <a:pPr marL="0" marR="0" lvl="0" indent="0" algn="r" rtl="0">
                        <a:lnSpc>
                          <a:spcPct val="115000"/>
                        </a:lnSpc>
                        <a:spcBef>
                          <a:spcPts val="0"/>
                        </a:spcBef>
                        <a:spcAft>
                          <a:spcPts val="0"/>
                        </a:spcAft>
                        <a:buNone/>
                      </a:pPr>
                      <a:r>
                        <a:rPr lang="en-US" sz="2800" b="1" u="none" strike="noStrike" cap="none">
                          <a:solidFill>
                            <a:srgbClr val="000000"/>
                          </a:solidFill>
                          <a:latin typeface="Century Gothic"/>
                          <a:ea typeface="Century Gothic"/>
                          <a:cs typeface="Century Gothic"/>
                          <a:sym typeface="Century Gothic"/>
                        </a:rPr>
                        <a:t>TOTAL:</a:t>
                      </a:r>
                      <a:endParaRPr sz="2400" u="none" strike="noStrike" cap="none">
                        <a:latin typeface="Century Gothic"/>
                        <a:ea typeface="Century Gothic"/>
                        <a:cs typeface="Century Gothic"/>
                        <a:sym typeface="Century Gothic"/>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tc>
                  <a:txBody>
                    <a:bodyPr/>
                    <a:lstStyle/>
                    <a:p>
                      <a:pPr marL="0" marR="0" lvl="0" indent="177800" algn="l" rtl="0">
                        <a:lnSpc>
                          <a:spcPct val="115000"/>
                        </a:lnSpc>
                        <a:spcBef>
                          <a:spcPts val="0"/>
                        </a:spcBef>
                        <a:spcAft>
                          <a:spcPts val="0"/>
                        </a:spcAft>
                        <a:buNone/>
                      </a:pPr>
                      <a:r>
                        <a:rPr lang="en-US" sz="2800" u="none" strike="noStrike" cap="none">
                          <a:solidFill>
                            <a:srgbClr val="000000"/>
                          </a:solidFill>
                          <a:latin typeface="Century Gothic"/>
                          <a:ea typeface="Century Gothic"/>
                          <a:cs typeface="Century Gothic"/>
                          <a:sym typeface="Century Gothic"/>
                        </a:rPr>
                        <a:t>123</a:t>
                      </a:r>
                      <a:endParaRPr sz="2400" u="none" strike="noStrike" cap="none">
                        <a:latin typeface="Century Gothic"/>
                        <a:ea typeface="Century Gothic"/>
                        <a:cs typeface="Century Gothic"/>
                        <a:sym typeface="Century Gothic"/>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E0B4"/>
                    </a:solidFill>
                  </a:tcPr>
                </a:tc>
                <a:extLst>
                  <a:ext uri="{0D108BD9-81ED-4DB2-BD59-A6C34878D82A}">
                    <a16:rowId xmlns:a16="http://schemas.microsoft.com/office/drawing/2014/main" val="10005"/>
                  </a:ext>
                </a:extLst>
              </a:tr>
            </a:tbl>
          </a:graphicData>
        </a:graphic>
      </p:graphicFrame>
      <p:pic>
        <p:nvPicPr>
          <p:cNvPr id="132" name="Google Shape;132;p16"/>
          <p:cNvPicPr preferRelativeResize="0"/>
          <p:nvPr/>
        </p:nvPicPr>
        <p:blipFill rotWithShape="1">
          <a:blip r:embed="rId3">
            <a:alphaModFix/>
          </a:blip>
          <a:srcRect/>
          <a:stretch/>
        </p:blipFill>
        <p:spPr>
          <a:xfrm>
            <a:off x="6696850" y="449175"/>
            <a:ext cx="5013501" cy="4374425"/>
          </a:xfrm>
          <a:prstGeom prst="rect">
            <a:avLst/>
          </a:prstGeom>
          <a:noFill/>
          <a:ln>
            <a:noFill/>
          </a:ln>
        </p:spPr>
      </p:pic>
      <p:sp>
        <p:nvSpPr>
          <p:cNvPr id="133" name="Google Shape;133;p16"/>
          <p:cNvSpPr txBox="1"/>
          <p:nvPr/>
        </p:nvSpPr>
        <p:spPr>
          <a:xfrm>
            <a:off x="1110175" y="5049500"/>
            <a:ext cx="9937800" cy="1325100"/>
          </a:xfrm>
          <a:prstGeom prst="rect">
            <a:avLst/>
          </a:prstGeom>
          <a:noFill/>
          <a:ln w="9525" cap="flat" cmpd="sng">
            <a:solidFill>
              <a:srgbClr val="274E1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latin typeface="Century Gothic"/>
                <a:ea typeface="Century Gothic"/>
                <a:cs typeface="Century Gothic"/>
                <a:sym typeface="Century Gothic"/>
              </a:rPr>
              <a:t>You will be receiving a survey soon to help us know about your instructional tech expertise.</a:t>
            </a:r>
            <a:endParaRPr sz="3000" b="1">
              <a:latin typeface="Century Gothic"/>
              <a:ea typeface="Century Gothic"/>
              <a:cs typeface="Century Gothic"/>
              <a:sym typeface="Century Gothic"/>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1822"/>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1117900" y="76200"/>
            <a:ext cx="10159500" cy="807300"/>
          </a:xfrm>
          <a:prstGeom prst="rect">
            <a:avLst/>
          </a:prstGeom>
          <a:noFill/>
          <a:ln>
            <a:noFill/>
          </a:ln>
        </p:spPr>
        <p:txBody>
          <a:bodyPr spcFirstLastPara="1" wrap="square" lIns="121875" tIns="60925" rIns="121875" bIns="60925" anchor="b" anchorCtr="0">
            <a:noAutofit/>
          </a:bodyPr>
          <a:lstStyle/>
          <a:p>
            <a:pPr marL="0" lvl="0" indent="0" algn="l" rtl="0">
              <a:lnSpc>
                <a:spcPct val="85000"/>
              </a:lnSpc>
              <a:spcBef>
                <a:spcPts val="0"/>
              </a:spcBef>
              <a:spcAft>
                <a:spcPts val="0"/>
              </a:spcAft>
              <a:buNone/>
            </a:pPr>
            <a:r>
              <a:rPr lang="en-US"/>
              <a:t>CIT Mentor “Office Hours”</a:t>
            </a:r>
            <a:endParaRPr/>
          </a:p>
        </p:txBody>
      </p:sp>
      <p:sp>
        <p:nvSpPr>
          <p:cNvPr id="139" name="Google Shape;139;p17"/>
          <p:cNvSpPr txBox="1">
            <a:spLocks noGrp="1"/>
          </p:cNvSpPr>
          <p:nvPr>
            <p:ph type="body" idx="1"/>
          </p:nvPr>
        </p:nvSpPr>
        <p:spPr>
          <a:xfrm>
            <a:off x="786100" y="1024000"/>
            <a:ext cx="10823100" cy="807300"/>
          </a:xfrm>
          <a:prstGeom prst="rect">
            <a:avLst/>
          </a:prstGeom>
          <a:noFill/>
          <a:ln>
            <a:noFill/>
          </a:ln>
        </p:spPr>
        <p:txBody>
          <a:bodyPr spcFirstLastPara="1" wrap="square" lIns="121875" tIns="60925" rIns="121875" bIns="60925" anchor="t" anchorCtr="0">
            <a:noAutofit/>
          </a:bodyPr>
          <a:lstStyle/>
          <a:p>
            <a:pPr marL="303212" lvl="0" indent="-150812" algn="l" rtl="0">
              <a:lnSpc>
                <a:spcPct val="95000"/>
              </a:lnSpc>
              <a:spcBef>
                <a:spcPts val="0"/>
              </a:spcBef>
              <a:spcAft>
                <a:spcPts val="0"/>
              </a:spcAft>
              <a:buClr>
                <a:schemeClr val="dk1"/>
              </a:buClr>
              <a:buSzPts val="2400"/>
              <a:buNone/>
            </a:pPr>
            <a:r>
              <a:rPr lang="en-US"/>
              <a:t>Stay tuned!</a:t>
            </a:r>
            <a:endParaRPr/>
          </a:p>
          <a:p>
            <a:pPr marL="303212" lvl="0" indent="-150812" algn="l" rtl="0">
              <a:spcBef>
                <a:spcPts val="0"/>
              </a:spcBef>
              <a:spcAft>
                <a:spcPts val="0"/>
              </a:spcAft>
              <a:buClr>
                <a:schemeClr val="dk1"/>
              </a:buClr>
              <a:buSzPts val="2400"/>
              <a:buNone/>
            </a:pPr>
            <a:r>
              <a:rPr lang="en-US"/>
              <a:t>Topics may include . . .</a:t>
            </a:r>
            <a:endParaRPr/>
          </a:p>
        </p:txBody>
      </p:sp>
      <p:sp>
        <p:nvSpPr>
          <p:cNvPr id="140" name="Google Shape;140;p17"/>
          <p:cNvSpPr txBox="1">
            <a:spLocks noGrp="1"/>
          </p:cNvSpPr>
          <p:nvPr>
            <p:ph type="body" idx="1"/>
          </p:nvPr>
        </p:nvSpPr>
        <p:spPr>
          <a:xfrm>
            <a:off x="964925" y="1766200"/>
            <a:ext cx="10823100" cy="4210200"/>
          </a:xfrm>
          <a:prstGeom prst="rect">
            <a:avLst/>
          </a:prstGeom>
          <a:noFill/>
          <a:ln>
            <a:noFill/>
          </a:ln>
        </p:spPr>
        <p:txBody>
          <a:bodyPr spcFirstLastPara="1" wrap="square" lIns="121875" tIns="60925" rIns="121875" bIns="60925" anchor="t" anchorCtr="0">
            <a:noAutofit/>
          </a:bodyPr>
          <a:lstStyle/>
          <a:p>
            <a:pPr marL="457200" lvl="0" indent="-355600" algn="l" rtl="0">
              <a:lnSpc>
                <a:spcPct val="100000"/>
              </a:lnSpc>
              <a:spcBef>
                <a:spcPts val="0"/>
              </a:spcBef>
              <a:spcAft>
                <a:spcPts val="0"/>
              </a:spcAft>
              <a:buClr>
                <a:schemeClr val="dk2"/>
              </a:buClr>
              <a:buSzPts val="2000"/>
              <a:buChar char="●"/>
            </a:pPr>
            <a:r>
              <a:rPr lang="en-US" sz="2000">
                <a:solidFill>
                  <a:schemeClr val="dk2"/>
                </a:solidFill>
                <a:latin typeface="Arial"/>
                <a:ea typeface="Arial"/>
                <a:cs typeface="Arial"/>
                <a:sym typeface="Arial"/>
              </a:rPr>
              <a:t>Zoom Classroom Management Q &amp; A</a:t>
            </a:r>
            <a:endParaRPr sz="2000">
              <a:solidFill>
                <a:schemeClr val="dk2"/>
              </a:solidFill>
              <a:latin typeface="Arial"/>
              <a:ea typeface="Arial"/>
              <a:cs typeface="Arial"/>
              <a:sym typeface="Aria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latin typeface="Arial"/>
                <a:ea typeface="Arial"/>
                <a:cs typeface="Arial"/>
                <a:sym typeface="Arial"/>
              </a:rPr>
              <a:t>Completing Report Cards</a:t>
            </a:r>
            <a:endParaRPr sz="2000">
              <a:solidFill>
                <a:schemeClr val="dk2"/>
              </a:solidFill>
              <a:latin typeface="Arial"/>
              <a:ea typeface="Arial"/>
              <a:cs typeface="Arial"/>
              <a:sym typeface="Aria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latin typeface="Arial"/>
                <a:ea typeface="Arial"/>
                <a:cs typeface="Arial"/>
                <a:sym typeface="Arial"/>
              </a:rPr>
              <a:t>IEP writing, Progress reports, Progress progress monitoring</a:t>
            </a:r>
            <a:endParaRPr sz="2000">
              <a:solidFill>
                <a:schemeClr val="dk2"/>
              </a:solidFill>
              <a:latin typeface="Arial"/>
              <a:ea typeface="Arial"/>
              <a:cs typeface="Arial"/>
              <a:sym typeface="Aria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latin typeface="Arial"/>
                <a:ea typeface="Arial"/>
                <a:cs typeface="Arial"/>
                <a:sym typeface="Arial"/>
              </a:rPr>
              <a:t>Google classroom</a:t>
            </a:r>
            <a:endParaRPr sz="2000">
              <a:solidFill>
                <a:schemeClr val="dk2"/>
              </a:solidFill>
              <a:latin typeface="Arial"/>
              <a:ea typeface="Arial"/>
              <a:cs typeface="Arial"/>
              <a:sym typeface="Aria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latin typeface="Arial"/>
                <a:ea typeface="Arial"/>
                <a:cs typeface="Arial"/>
                <a:sym typeface="Arial"/>
              </a:rPr>
              <a:t>Tech support </a:t>
            </a:r>
            <a:r>
              <a:rPr lang="en-US" sz="1900">
                <a:solidFill>
                  <a:schemeClr val="dk2"/>
                </a:solidFill>
                <a:latin typeface="Arial"/>
                <a:ea typeface="Arial"/>
                <a:cs typeface="Arial"/>
                <a:sym typeface="Arial"/>
              </a:rPr>
              <a:t>(specific to platform: Google Classroom, Padlet, Flipgrid, Screencastify, etc.)</a:t>
            </a:r>
            <a:endParaRPr sz="1900">
              <a:solidFill>
                <a:schemeClr val="dk2"/>
              </a:solidFill>
              <a:latin typeface="Arial"/>
              <a:ea typeface="Arial"/>
              <a:cs typeface="Arial"/>
              <a:sym typeface="Aria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latin typeface="Arial"/>
                <a:ea typeface="Arial"/>
                <a:cs typeface="Arial"/>
                <a:sym typeface="Arial"/>
              </a:rPr>
              <a:t>“I’m Overwhelmed!” (Time Management/Setting Priorities)</a:t>
            </a:r>
            <a:endParaRPr sz="2000">
              <a:solidFill>
                <a:schemeClr val="dk2"/>
              </a:solidFill>
              <a:latin typeface="Arial"/>
              <a:ea typeface="Arial"/>
              <a:cs typeface="Arial"/>
              <a:sym typeface="Aria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latin typeface="Arial"/>
                <a:ea typeface="Arial"/>
                <a:cs typeface="Arial"/>
                <a:sym typeface="Arial"/>
              </a:rPr>
              <a:t>Self-care Strategies and Teacher Resilience</a:t>
            </a:r>
            <a:endParaRPr sz="2000">
              <a:solidFill>
                <a:schemeClr val="dk2"/>
              </a:solidFill>
              <a:latin typeface="Arial"/>
              <a:ea typeface="Arial"/>
              <a:cs typeface="Arial"/>
              <a:sym typeface="Aria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latin typeface="Arial"/>
                <a:ea typeface="Arial"/>
                <a:cs typeface="Arial"/>
                <a:sym typeface="Arial"/>
              </a:rPr>
              <a:t>Engaging Students on Zoom</a:t>
            </a:r>
            <a:endParaRPr sz="2000">
              <a:solidFill>
                <a:schemeClr val="dk2"/>
              </a:solidFill>
              <a:latin typeface="Arial"/>
              <a:ea typeface="Arial"/>
              <a:cs typeface="Arial"/>
              <a:sym typeface="Aria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latin typeface="Arial"/>
                <a:ea typeface="Arial"/>
                <a:cs typeface="Arial"/>
                <a:sym typeface="Arial"/>
              </a:rPr>
              <a:t>Managing Student Testing in Remote Environment</a:t>
            </a:r>
            <a:endParaRPr sz="2000">
              <a:solidFill>
                <a:schemeClr val="dk2"/>
              </a:solidFill>
              <a:latin typeface="Arial"/>
              <a:ea typeface="Arial"/>
              <a:cs typeface="Arial"/>
              <a:sym typeface="Aria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latin typeface="Arial"/>
                <a:ea typeface="Arial"/>
                <a:cs typeface="Arial"/>
                <a:sym typeface="Arial"/>
              </a:rPr>
              <a:t>Modifying Curricula for SWD</a:t>
            </a:r>
            <a:endParaRPr sz="2000">
              <a:solidFill>
                <a:schemeClr val="dk2"/>
              </a:solidFill>
              <a:latin typeface="Arial"/>
              <a:ea typeface="Arial"/>
              <a:cs typeface="Arial"/>
              <a:sym typeface="Aria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latin typeface="Arial"/>
                <a:ea typeface="Arial"/>
                <a:cs typeface="Arial"/>
                <a:sym typeface="Arial"/>
              </a:rPr>
              <a:t>Support with Implementing  Differentiation Strategies in a Remote Learning Environment</a:t>
            </a:r>
            <a:endParaRPr sz="2000">
              <a:solidFill>
                <a:schemeClr val="dk2"/>
              </a:solidFill>
              <a:latin typeface="Arial"/>
              <a:ea typeface="Arial"/>
              <a:cs typeface="Arial"/>
              <a:sym typeface="Aria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latin typeface="Arial"/>
                <a:ea typeface="Arial"/>
                <a:cs typeface="Arial"/>
                <a:sym typeface="Arial"/>
              </a:rPr>
              <a:t>Supporting Parents via Communication during Remote Learning</a:t>
            </a:r>
            <a:endParaRPr sz="2000">
              <a:solidFill>
                <a:schemeClr val="dk2"/>
              </a:solidFill>
              <a:latin typeface="Arial"/>
              <a:ea typeface="Arial"/>
              <a:cs typeface="Arial"/>
              <a:sym typeface="Arial"/>
            </a:endParaRPr>
          </a:p>
          <a:p>
            <a:pPr marL="457200" lvl="0" indent="-355600" algn="l" rtl="0">
              <a:lnSpc>
                <a:spcPct val="100000"/>
              </a:lnSpc>
              <a:spcBef>
                <a:spcPts val="0"/>
              </a:spcBef>
              <a:spcAft>
                <a:spcPts val="0"/>
              </a:spcAft>
              <a:buClr>
                <a:schemeClr val="dk2"/>
              </a:buClr>
              <a:buSzPts val="2000"/>
              <a:buChar char="●"/>
            </a:pPr>
            <a:r>
              <a:rPr lang="en-US" sz="2000">
                <a:solidFill>
                  <a:schemeClr val="dk2"/>
                </a:solidFill>
                <a:latin typeface="Arial"/>
                <a:ea typeface="Arial"/>
                <a:cs typeface="Arial"/>
                <a:sym typeface="Arial"/>
              </a:rPr>
              <a:t>All Purpose Q &amp; A</a:t>
            </a:r>
            <a:endParaRPr/>
          </a:p>
          <a:p>
            <a:pPr marL="303212" lvl="0" indent="-150812" algn="l" rtl="0">
              <a:lnSpc>
                <a:spcPct val="95000"/>
              </a:lnSpc>
              <a:spcBef>
                <a:spcPts val="0"/>
              </a:spcBef>
              <a:spcAft>
                <a:spcPts val="0"/>
              </a:spcAft>
              <a:buClr>
                <a:schemeClr val="dk1"/>
              </a:buClr>
              <a:buSzPts val="2400"/>
              <a:buNone/>
            </a:pPr>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 calcmode="lin" valueType="num">
                                      <p:cBhvr additive="base">
                                        <p:cTn id="7" dur="1000"/>
                                        <p:tgtEl>
                                          <p:spTgt spid="139">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139">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9">
                                            <p:txEl>
                                              <p:pRg st="1" end="1"/>
                                            </p:txEl>
                                          </p:spTgt>
                                        </p:tgtEl>
                                        <p:attrNameLst>
                                          <p:attrName>style.visibility</p:attrName>
                                        </p:attrNameLst>
                                      </p:cBhvr>
                                      <p:to>
                                        <p:strVal val="visible"/>
                                      </p:to>
                                    </p:set>
                                    <p:anim calcmode="lin" valueType="num">
                                      <p:cBhvr additive="base">
                                        <p:cTn id="13" dur="1000"/>
                                        <p:tgtEl>
                                          <p:spTgt spid="139">
                                            <p:txEl>
                                              <p:pRg st="1" end="1"/>
                                            </p:txEl>
                                          </p:spTgt>
                                        </p:tgtEl>
                                        <p:attrNameLst>
                                          <p:attrName>ppt_w</p:attrName>
                                        </p:attrNameLst>
                                      </p:cBhvr>
                                      <p:tavLst>
                                        <p:tav tm="0">
                                          <p:val>
                                            <p:strVal val="0"/>
                                          </p:val>
                                        </p:tav>
                                        <p:tav tm="100000">
                                          <p:val>
                                            <p:strVal val="#ppt_w"/>
                                          </p:val>
                                        </p:tav>
                                      </p:tavLst>
                                    </p:anim>
                                    <p:anim calcmode="lin" valueType="num">
                                      <p:cBhvr additive="base">
                                        <p:cTn id="14" dur="1000"/>
                                        <p:tgtEl>
                                          <p:spTgt spid="139">
                                            <p:txEl>
                                              <p:pRg st="1" end="1"/>
                                            </p:txEl>
                                          </p:spTgt>
                                        </p:tgtEl>
                                        <p:attrNameLst>
                                          <p:attrName>ppt_h</p:attrName>
                                        </p:attrNameLst>
                                      </p:cBhvr>
                                      <p:tavLst>
                                        <p:tav tm="0">
                                          <p:val>
                                            <p:strVal val="0"/>
                                          </p:val>
                                        </p:tav>
                                        <p:tav tm="100000">
                                          <p:val>
                                            <p:strVal val="#ppt_h"/>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40">
                                            <p:txEl>
                                              <p:pRg st="0" end="0"/>
                                            </p:txEl>
                                          </p:spTgt>
                                        </p:tgtEl>
                                        <p:attrNameLst>
                                          <p:attrName>style.visibility</p:attrName>
                                        </p:attrNameLst>
                                      </p:cBhvr>
                                      <p:to>
                                        <p:strVal val="visible"/>
                                      </p:to>
                                    </p:set>
                                    <p:anim calcmode="lin" valueType="num">
                                      <p:cBhvr additive="base">
                                        <p:cTn id="18" dur="1000"/>
                                        <p:tgtEl>
                                          <p:spTgt spid="140">
                                            <p:txEl>
                                              <p:pRg st="0" end="0"/>
                                            </p:txEl>
                                          </p:spTgt>
                                        </p:tgtEl>
                                        <p:attrNameLst>
                                          <p:attrName>ppt_x</p:attrName>
                                        </p:attrNameLst>
                                      </p:cBhvr>
                                      <p:tavLst>
                                        <p:tav tm="0">
                                          <p:val>
                                            <p:strVal val="#ppt_x-1"/>
                                          </p:val>
                                        </p:tav>
                                        <p:tav tm="100000">
                                          <p:val>
                                            <p:strVal val="#ppt_x"/>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140">
                                            <p:txEl>
                                              <p:pRg st="1" end="1"/>
                                            </p:txEl>
                                          </p:spTgt>
                                        </p:tgtEl>
                                        <p:attrNameLst>
                                          <p:attrName>style.visibility</p:attrName>
                                        </p:attrNameLst>
                                      </p:cBhvr>
                                      <p:to>
                                        <p:strVal val="visible"/>
                                      </p:to>
                                    </p:set>
                                    <p:anim calcmode="lin" valueType="num">
                                      <p:cBhvr additive="base">
                                        <p:cTn id="22" dur="1000"/>
                                        <p:tgtEl>
                                          <p:spTgt spid="140">
                                            <p:txEl>
                                              <p:pRg st="1" end="1"/>
                                            </p:txEl>
                                          </p:spTgt>
                                        </p:tgtEl>
                                        <p:attrNameLst>
                                          <p:attrName>ppt_x</p:attrName>
                                        </p:attrNameLst>
                                      </p:cBhvr>
                                      <p:tavLst>
                                        <p:tav tm="0">
                                          <p:val>
                                            <p:strVal val="#ppt_x-1"/>
                                          </p:val>
                                        </p:tav>
                                        <p:tav tm="100000">
                                          <p:val>
                                            <p:strVal val="#ppt_x"/>
                                          </p:val>
                                        </p:tav>
                                      </p:tavLst>
                                    </p:anim>
                                  </p:childTnLst>
                                </p:cTn>
                              </p:par>
                            </p:childTnLst>
                          </p:cTn>
                        </p:par>
                        <p:par>
                          <p:cTn id="23" fill="hold">
                            <p:stCondLst>
                              <p:cond delay="3000"/>
                            </p:stCondLst>
                            <p:childTnLst>
                              <p:par>
                                <p:cTn id="24" presetID="2" presetClass="entr" presetSubtype="8" fill="hold" nodeType="afterEffect">
                                  <p:stCondLst>
                                    <p:cond delay="0"/>
                                  </p:stCondLst>
                                  <p:childTnLst>
                                    <p:set>
                                      <p:cBhvr>
                                        <p:cTn id="25" dur="1" fill="hold">
                                          <p:stCondLst>
                                            <p:cond delay="0"/>
                                          </p:stCondLst>
                                        </p:cTn>
                                        <p:tgtEl>
                                          <p:spTgt spid="140">
                                            <p:txEl>
                                              <p:pRg st="2" end="2"/>
                                            </p:txEl>
                                          </p:spTgt>
                                        </p:tgtEl>
                                        <p:attrNameLst>
                                          <p:attrName>style.visibility</p:attrName>
                                        </p:attrNameLst>
                                      </p:cBhvr>
                                      <p:to>
                                        <p:strVal val="visible"/>
                                      </p:to>
                                    </p:set>
                                    <p:anim calcmode="lin" valueType="num">
                                      <p:cBhvr additive="base">
                                        <p:cTn id="26" dur="1000"/>
                                        <p:tgtEl>
                                          <p:spTgt spid="140">
                                            <p:txEl>
                                              <p:pRg st="2" end="2"/>
                                            </p:txEl>
                                          </p:spTgt>
                                        </p:tgtEl>
                                        <p:attrNameLst>
                                          <p:attrName>ppt_x</p:attrName>
                                        </p:attrNameLst>
                                      </p:cBhvr>
                                      <p:tavLst>
                                        <p:tav tm="0">
                                          <p:val>
                                            <p:strVal val="#ppt_x-1"/>
                                          </p:val>
                                        </p:tav>
                                        <p:tav tm="100000">
                                          <p:val>
                                            <p:strVal val="#ppt_x"/>
                                          </p:val>
                                        </p:tav>
                                      </p:tavLst>
                                    </p:anim>
                                  </p:childTnLst>
                                </p:cTn>
                              </p:par>
                            </p:childTnLst>
                          </p:cTn>
                        </p:par>
                        <p:par>
                          <p:cTn id="27" fill="hold">
                            <p:stCondLst>
                              <p:cond delay="4000"/>
                            </p:stCondLst>
                            <p:childTnLst>
                              <p:par>
                                <p:cTn id="28" presetID="2" presetClass="entr" presetSubtype="8" fill="hold" nodeType="afterEffect">
                                  <p:stCondLst>
                                    <p:cond delay="0"/>
                                  </p:stCondLst>
                                  <p:childTnLst>
                                    <p:set>
                                      <p:cBhvr>
                                        <p:cTn id="29" dur="1" fill="hold">
                                          <p:stCondLst>
                                            <p:cond delay="0"/>
                                          </p:stCondLst>
                                        </p:cTn>
                                        <p:tgtEl>
                                          <p:spTgt spid="140">
                                            <p:txEl>
                                              <p:pRg st="3" end="3"/>
                                            </p:txEl>
                                          </p:spTgt>
                                        </p:tgtEl>
                                        <p:attrNameLst>
                                          <p:attrName>style.visibility</p:attrName>
                                        </p:attrNameLst>
                                      </p:cBhvr>
                                      <p:to>
                                        <p:strVal val="visible"/>
                                      </p:to>
                                    </p:set>
                                    <p:anim calcmode="lin" valueType="num">
                                      <p:cBhvr additive="base">
                                        <p:cTn id="30" dur="1000"/>
                                        <p:tgtEl>
                                          <p:spTgt spid="140">
                                            <p:txEl>
                                              <p:pRg st="3" end="3"/>
                                            </p:txEl>
                                          </p:spTgt>
                                        </p:tgtEl>
                                        <p:attrNameLst>
                                          <p:attrName>ppt_x</p:attrName>
                                        </p:attrNameLst>
                                      </p:cBhvr>
                                      <p:tavLst>
                                        <p:tav tm="0">
                                          <p:val>
                                            <p:strVal val="#ppt_x-1"/>
                                          </p:val>
                                        </p:tav>
                                        <p:tav tm="100000">
                                          <p:val>
                                            <p:strVal val="#ppt_x"/>
                                          </p:val>
                                        </p:tav>
                                      </p:tavLst>
                                    </p:anim>
                                  </p:childTnLst>
                                </p:cTn>
                              </p:par>
                            </p:childTnLst>
                          </p:cTn>
                        </p:par>
                        <p:par>
                          <p:cTn id="31" fill="hold">
                            <p:stCondLst>
                              <p:cond delay="5000"/>
                            </p:stCondLst>
                            <p:childTnLst>
                              <p:par>
                                <p:cTn id="32" presetID="2" presetClass="entr" presetSubtype="8" fill="hold" nodeType="afterEffect">
                                  <p:stCondLst>
                                    <p:cond delay="0"/>
                                  </p:stCondLst>
                                  <p:childTnLst>
                                    <p:set>
                                      <p:cBhvr>
                                        <p:cTn id="33" dur="1" fill="hold">
                                          <p:stCondLst>
                                            <p:cond delay="0"/>
                                          </p:stCondLst>
                                        </p:cTn>
                                        <p:tgtEl>
                                          <p:spTgt spid="140">
                                            <p:txEl>
                                              <p:pRg st="4" end="4"/>
                                            </p:txEl>
                                          </p:spTgt>
                                        </p:tgtEl>
                                        <p:attrNameLst>
                                          <p:attrName>style.visibility</p:attrName>
                                        </p:attrNameLst>
                                      </p:cBhvr>
                                      <p:to>
                                        <p:strVal val="visible"/>
                                      </p:to>
                                    </p:set>
                                    <p:anim calcmode="lin" valueType="num">
                                      <p:cBhvr additive="base">
                                        <p:cTn id="34" dur="1000"/>
                                        <p:tgtEl>
                                          <p:spTgt spid="140">
                                            <p:txEl>
                                              <p:pRg st="4" end="4"/>
                                            </p:txEl>
                                          </p:spTgt>
                                        </p:tgtEl>
                                        <p:attrNameLst>
                                          <p:attrName>ppt_x</p:attrName>
                                        </p:attrNameLst>
                                      </p:cBhvr>
                                      <p:tavLst>
                                        <p:tav tm="0">
                                          <p:val>
                                            <p:strVal val="#ppt_x-1"/>
                                          </p:val>
                                        </p:tav>
                                        <p:tav tm="100000">
                                          <p:val>
                                            <p:strVal val="#ppt_x"/>
                                          </p:val>
                                        </p:tav>
                                      </p:tavLst>
                                    </p:anim>
                                  </p:childTnLst>
                                </p:cTn>
                              </p:par>
                            </p:childTnLst>
                          </p:cTn>
                        </p:par>
                        <p:par>
                          <p:cTn id="35" fill="hold">
                            <p:stCondLst>
                              <p:cond delay="6000"/>
                            </p:stCondLst>
                            <p:childTnLst>
                              <p:par>
                                <p:cTn id="36" presetID="2" presetClass="entr" presetSubtype="8" fill="hold" nodeType="afterEffect">
                                  <p:stCondLst>
                                    <p:cond delay="0"/>
                                  </p:stCondLst>
                                  <p:childTnLst>
                                    <p:set>
                                      <p:cBhvr>
                                        <p:cTn id="37" dur="1" fill="hold">
                                          <p:stCondLst>
                                            <p:cond delay="0"/>
                                          </p:stCondLst>
                                        </p:cTn>
                                        <p:tgtEl>
                                          <p:spTgt spid="140">
                                            <p:txEl>
                                              <p:pRg st="5" end="5"/>
                                            </p:txEl>
                                          </p:spTgt>
                                        </p:tgtEl>
                                        <p:attrNameLst>
                                          <p:attrName>style.visibility</p:attrName>
                                        </p:attrNameLst>
                                      </p:cBhvr>
                                      <p:to>
                                        <p:strVal val="visible"/>
                                      </p:to>
                                    </p:set>
                                    <p:anim calcmode="lin" valueType="num">
                                      <p:cBhvr additive="base">
                                        <p:cTn id="38" dur="1000"/>
                                        <p:tgtEl>
                                          <p:spTgt spid="140">
                                            <p:txEl>
                                              <p:pRg st="5" end="5"/>
                                            </p:txEl>
                                          </p:spTgt>
                                        </p:tgtEl>
                                        <p:attrNameLst>
                                          <p:attrName>ppt_x</p:attrName>
                                        </p:attrNameLst>
                                      </p:cBhvr>
                                      <p:tavLst>
                                        <p:tav tm="0">
                                          <p:val>
                                            <p:strVal val="#ppt_x-1"/>
                                          </p:val>
                                        </p:tav>
                                        <p:tav tm="100000">
                                          <p:val>
                                            <p:strVal val="#ppt_x"/>
                                          </p:val>
                                        </p:tav>
                                      </p:tavLst>
                                    </p:anim>
                                  </p:childTnLst>
                                </p:cTn>
                              </p:par>
                            </p:childTnLst>
                          </p:cTn>
                        </p:par>
                        <p:par>
                          <p:cTn id="39" fill="hold">
                            <p:stCondLst>
                              <p:cond delay="7000"/>
                            </p:stCondLst>
                            <p:childTnLst>
                              <p:par>
                                <p:cTn id="40" presetID="2" presetClass="entr" presetSubtype="8" fill="hold" nodeType="afterEffect">
                                  <p:stCondLst>
                                    <p:cond delay="0"/>
                                  </p:stCondLst>
                                  <p:childTnLst>
                                    <p:set>
                                      <p:cBhvr>
                                        <p:cTn id="41" dur="1" fill="hold">
                                          <p:stCondLst>
                                            <p:cond delay="0"/>
                                          </p:stCondLst>
                                        </p:cTn>
                                        <p:tgtEl>
                                          <p:spTgt spid="140">
                                            <p:txEl>
                                              <p:pRg st="6" end="6"/>
                                            </p:txEl>
                                          </p:spTgt>
                                        </p:tgtEl>
                                        <p:attrNameLst>
                                          <p:attrName>style.visibility</p:attrName>
                                        </p:attrNameLst>
                                      </p:cBhvr>
                                      <p:to>
                                        <p:strVal val="visible"/>
                                      </p:to>
                                    </p:set>
                                    <p:anim calcmode="lin" valueType="num">
                                      <p:cBhvr additive="base">
                                        <p:cTn id="42" dur="1000"/>
                                        <p:tgtEl>
                                          <p:spTgt spid="140">
                                            <p:txEl>
                                              <p:pRg st="6" end="6"/>
                                            </p:txEl>
                                          </p:spTgt>
                                        </p:tgtEl>
                                        <p:attrNameLst>
                                          <p:attrName>ppt_x</p:attrName>
                                        </p:attrNameLst>
                                      </p:cBhvr>
                                      <p:tavLst>
                                        <p:tav tm="0">
                                          <p:val>
                                            <p:strVal val="#ppt_x-1"/>
                                          </p:val>
                                        </p:tav>
                                        <p:tav tm="100000">
                                          <p:val>
                                            <p:strVal val="#ppt_x"/>
                                          </p:val>
                                        </p:tav>
                                      </p:tavLst>
                                    </p:anim>
                                  </p:childTnLst>
                                </p:cTn>
                              </p:par>
                            </p:childTnLst>
                          </p:cTn>
                        </p:par>
                        <p:par>
                          <p:cTn id="43" fill="hold">
                            <p:stCondLst>
                              <p:cond delay="8000"/>
                            </p:stCondLst>
                            <p:childTnLst>
                              <p:par>
                                <p:cTn id="44" presetID="2" presetClass="entr" presetSubtype="8" fill="hold" nodeType="afterEffect">
                                  <p:stCondLst>
                                    <p:cond delay="0"/>
                                  </p:stCondLst>
                                  <p:childTnLst>
                                    <p:set>
                                      <p:cBhvr>
                                        <p:cTn id="45" dur="1" fill="hold">
                                          <p:stCondLst>
                                            <p:cond delay="0"/>
                                          </p:stCondLst>
                                        </p:cTn>
                                        <p:tgtEl>
                                          <p:spTgt spid="140">
                                            <p:txEl>
                                              <p:pRg st="7" end="7"/>
                                            </p:txEl>
                                          </p:spTgt>
                                        </p:tgtEl>
                                        <p:attrNameLst>
                                          <p:attrName>style.visibility</p:attrName>
                                        </p:attrNameLst>
                                      </p:cBhvr>
                                      <p:to>
                                        <p:strVal val="visible"/>
                                      </p:to>
                                    </p:set>
                                    <p:anim calcmode="lin" valueType="num">
                                      <p:cBhvr additive="base">
                                        <p:cTn id="46" dur="1000"/>
                                        <p:tgtEl>
                                          <p:spTgt spid="140">
                                            <p:txEl>
                                              <p:pRg st="7" end="7"/>
                                            </p:txEl>
                                          </p:spTgt>
                                        </p:tgtEl>
                                        <p:attrNameLst>
                                          <p:attrName>ppt_x</p:attrName>
                                        </p:attrNameLst>
                                      </p:cBhvr>
                                      <p:tavLst>
                                        <p:tav tm="0">
                                          <p:val>
                                            <p:strVal val="#ppt_x-1"/>
                                          </p:val>
                                        </p:tav>
                                        <p:tav tm="100000">
                                          <p:val>
                                            <p:strVal val="#ppt_x"/>
                                          </p:val>
                                        </p:tav>
                                      </p:tavLst>
                                    </p:anim>
                                  </p:childTnLst>
                                </p:cTn>
                              </p:par>
                            </p:childTnLst>
                          </p:cTn>
                        </p:par>
                        <p:par>
                          <p:cTn id="47" fill="hold">
                            <p:stCondLst>
                              <p:cond delay="9000"/>
                            </p:stCondLst>
                            <p:childTnLst>
                              <p:par>
                                <p:cTn id="48" presetID="2" presetClass="entr" presetSubtype="8" fill="hold" nodeType="afterEffect">
                                  <p:stCondLst>
                                    <p:cond delay="0"/>
                                  </p:stCondLst>
                                  <p:childTnLst>
                                    <p:set>
                                      <p:cBhvr>
                                        <p:cTn id="49" dur="1" fill="hold">
                                          <p:stCondLst>
                                            <p:cond delay="0"/>
                                          </p:stCondLst>
                                        </p:cTn>
                                        <p:tgtEl>
                                          <p:spTgt spid="140">
                                            <p:txEl>
                                              <p:pRg st="8" end="8"/>
                                            </p:txEl>
                                          </p:spTgt>
                                        </p:tgtEl>
                                        <p:attrNameLst>
                                          <p:attrName>style.visibility</p:attrName>
                                        </p:attrNameLst>
                                      </p:cBhvr>
                                      <p:to>
                                        <p:strVal val="visible"/>
                                      </p:to>
                                    </p:set>
                                    <p:anim calcmode="lin" valueType="num">
                                      <p:cBhvr additive="base">
                                        <p:cTn id="50" dur="1000"/>
                                        <p:tgtEl>
                                          <p:spTgt spid="140">
                                            <p:txEl>
                                              <p:pRg st="8" end="8"/>
                                            </p:txEl>
                                          </p:spTgt>
                                        </p:tgtEl>
                                        <p:attrNameLst>
                                          <p:attrName>ppt_x</p:attrName>
                                        </p:attrNameLst>
                                      </p:cBhvr>
                                      <p:tavLst>
                                        <p:tav tm="0">
                                          <p:val>
                                            <p:strVal val="#ppt_x-1"/>
                                          </p:val>
                                        </p:tav>
                                        <p:tav tm="100000">
                                          <p:val>
                                            <p:strVal val="#ppt_x"/>
                                          </p:val>
                                        </p:tav>
                                      </p:tavLst>
                                    </p:anim>
                                  </p:childTnLst>
                                </p:cTn>
                              </p:par>
                            </p:childTnLst>
                          </p:cTn>
                        </p:par>
                        <p:par>
                          <p:cTn id="51" fill="hold">
                            <p:stCondLst>
                              <p:cond delay="10000"/>
                            </p:stCondLst>
                            <p:childTnLst>
                              <p:par>
                                <p:cTn id="52" presetID="2" presetClass="entr" presetSubtype="8" fill="hold" nodeType="afterEffect">
                                  <p:stCondLst>
                                    <p:cond delay="0"/>
                                  </p:stCondLst>
                                  <p:childTnLst>
                                    <p:set>
                                      <p:cBhvr>
                                        <p:cTn id="53" dur="1" fill="hold">
                                          <p:stCondLst>
                                            <p:cond delay="0"/>
                                          </p:stCondLst>
                                        </p:cTn>
                                        <p:tgtEl>
                                          <p:spTgt spid="140">
                                            <p:txEl>
                                              <p:pRg st="9" end="9"/>
                                            </p:txEl>
                                          </p:spTgt>
                                        </p:tgtEl>
                                        <p:attrNameLst>
                                          <p:attrName>style.visibility</p:attrName>
                                        </p:attrNameLst>
                                      </p:cBhvr>
                                      <p:to>
                                        <p:strVal val="visible"/>
                                      </p:to>
                                    </p:set>
                                    <p:anim calcmode="lin" valueType="num">
                                      <p:cBhvr additive="base">
                                        <p:cTn id="54" dur="1000"/>
                                        <p:tgtEl>
                                          <p:spTgt spid="140">
                                            <p:txEl>
                                              <p:pRg st="9" end="9"/>
                                            </p:txEl>
                                          </p:spTgt>
                                        </p:tgtEl>
                                        <p:attrNameLst>
                                          <p:attrName>ppt_x</p:attrName>
                                        </p:attrNameLst>
                                      </p:cBhvr>
                                      <p:tavLst>
                                        <p:tav tm="0">
                                          <p:val>
                                            <p:strVal val="#ppt_x-1"/>
                                          </p:val>
                                        </p:tav>
                                        <p:tav tm="100000">
                                          <p:val>
                                            <p:strVal val="#ppt_x"/>
                                          </p:val>
                                        </p:tav>
                                      </p:tavLst>
                                    </p:anim>
                                  </p:childTnLst>
                                </p:cTn>
                              </p:par>
                            </p:childTnLst>
                          </p:cTn>
                        </p:par>
                        <p:par>
                          <p:cTn id="55" fill="hold">
                            <p:stCondLst>
                              <p:cond delay="11000"/>
                            </p:stCondLst>
                            <p:childTnLst>
                              <p:par>
                                <p:cTn id="56" presetID="2" presetClass="entr" presetSubtype="8" fill="hold" nodeType="afterEffect">
                                  <p:stCondLst>
                                    <p:cond delay="0"/>
                                  </p:stCondLst>
                                  <p:childTnLst>
                                    <p:set>
                                      <p:cBhvr>
                                        <p:cTn id="57" dur="1" fill="hold">
                                          <p:stCondLst>
                                            <p:cond delay="0"/>
                                          </p:stCondLst>
                                        </p:cTn>
                                        <p:tgtEl>
                                          <p:spTgt spid="140">
                                            <p:txEl>
                                              <p:pRg st="10" end="10"/>
                                            </p:txEl>
                                          </p:spTgt>
                                        </p:tgtEl>
                                        <p:attrNameLst>
                                          <p:attrName>style.visibility</p:attrName>
                                        </p:attrNameLst>
                                      </p:cBhvr>
                                      <p:to>
                                        <p:strVal val="visible"/>
                                      </p:to>
                                    </p:set>
                                    <p:anim calcmode="lin" valueType="num">
                                      <p:cBhvr additive="base">
                                        <p:cTn id="58" dur="1000"/>
                                        <p:tgtEl>
                                          <p:spTgt spid="140">
                                            <p:txEl>
                                              <p:pRg st="10" end="10"/>
                                            </p:txEl>
                                          </p:spTgt>
                                        </p:tgtEl>
                                        <p:attrNameLst>
                                          <p:attrName>ppt_x</p:attrName>
                                        </p:attrNameLst>
                                      </p:cBhvr>
                                      <p:tavLst>
                                        <p:tav tm="0">
                                          <p:val>
                                            <p:strVal val="#ppt_x-1"/>
                                          </p:val>
                                        </p:tav>
                                        <p:tav tm="100000">
                                          <p:val>
                                            <p:strVal val="#ppt_x"/>
                                          </p:val>
                                        </p:tav>
                                      </p:tavLst>
                                    </p:anim>
                                  </p:childTnLst>
                                </p:cTn>
                              </p:par>
                            </p:childTnLst>
                          </p:cTn>
                        </p:par>
                        <p:par>
                          <p:cTn id="59" fill="hold">
                            <p:stCondLst>
                              <p:cond delay="12000"/>
                            </p:stCondLst>
                            <p:childTnLst>
                              <p:par>
                                <p:cTn id="60" presetID="2" presetClass="entr" presetSubtype="8" fill="hold" nodeType="afterEffect">
                                  <p:stCondLst>
                                    <p:cond delay="0"/>
                                  </p:stCondLst>
                                  <p:childTnLst>
                                    <p:set>
                                      <p:cBhvr>
                                        <p:cTn id="61" dur="1" fill="hold">
                                          <p:stCondLst>
                                            <p:cond delay="0"/>
                                          </p:stCondLst>
                                        </p:cTn>
                                        <p:tgtEl>
                                          <p:spTgt spid="140">
                                            <p:txEl>
                                              <p:pRg st="11" end="11"/>
                                            </p:txEl>
                                          </p:spTgt>
                                        </p:tgtEl>
                                        <p:attrNameLst>
                                          <p:attrName>style.visibility</p:attrName>
                                        </p:attrNameLst>
                                      </p:cBhvr>
                                      <p:to>
                                        <p:strVal val="visible"/>
                                      </p:to>
                                    </p:set>
                                    <p:anim calcmode="lin" valueType="num">
                                      <p:cBhvr additive="base">
                                        <p:cTn id="62" dur="1000"/>
                                        <p:tgtEl>
                                          <p:spTgt spid="140">
                                            <p:txEl>
                                              <p:pRg st="11" end="11"/>
                                            </p:txEl>
                                          </p:spTgt>
                                        </p:tgtEl>
                                        <p:attrNameLst>
                                          <p:attrName>ppt_x</p:attrName>
                                        </p:attrNameLst>
                                      </p:cBhvr>
                                      <p:tavLst>
                                        <p:tav tm="0">
                                          <p:val>
                                            <p:strVal val="#ppt_x-1"/>
                                          </p:val>
                                        </p:tav>
                                        <p:tav tm="100000">
                                          <p:val>
                                            <p:strVal val="#ppt_x"/>
                                          </p:val>
                                        </p:tav>
                                      </p:tavLst>
                                    </p:anim>
                                  </p:childTnLst>
                                </p:cTn>
                              </p:par>
                            </p:childTnLst>
                          </p:cTn>
                        </p:par>
                        <p:par>
                          <p:cTn id="63" fill="hold">
                            <p:stCondLst>
                              <p:cond delay="13000"/>
                            </p:stCondLst>
                            <p:childTnLst>
                              <p:par>
                                <p:cTn id="64" presetID="2" presetClass="entr" presetSubtype="8" fill="hold" nodeType="afterEffect">
                                  <p:stCondLst>
                                    <p:cond delay="0"/>
                                  </p:stCondLst>
                                  <p:childTnLst>
                                    <p:set>
                                      <p:cBhvr>
                                        <p:cTn id="65" dur="1" fill="hold">
                                          <p:stCondLst>
                                            <p:cond delay="0"/>
                                          </p:stCondLst>
                                        </p:cTn>
                                        <p:tgtEl>
                                          <p:spTgt spid="140">
                                            <p:txEl>
                                              <p:pRg st="12" end="12"/>
                                            </p:txEl>
                                          </p:spTgt>
                                        </p:tgtEl>
                                        <p:attrNameLst>
                                          <p:attrName>style.visibility</p:attrName>
                                        </p:attrNameLst>
                                      </p:cBhvr>
                                      <p:to>
                                        <p:strVal val="visible"/>
                                      </p:to>
                                    </p:set>
                                    <p:anim calcmode="lin" valueType="num">
                                      <p:cBhvr additive="base">
                                        <p:cTn id="66" dur="1000"/>
                                        <p:tgtEl>
                                          <p:spTgt spid="140">
                                            <p:txEl>
                                              <p:pRg st="12" end="12"/>
                                            </p:txEl>
                                          </p:spTgt>
                                        </p:tgtEl>
                                        <p:attrNameLst>
                                          <p:attrName>ppt_x</p:attrName>
                                        </p:attrNameLst>
                                      </p:cBhvr>
                                      <p:tavLst>
                                        <p:tav tm="0">
                                          <p:val>
                                            <p:strVal val="#ppt_x-1"/>
                                          </p:val>
                                        </p:tav>
                                        <p:tav tm="100000">
                                          <p:val>
                                            <p:strVal val="#ppt_x"/>
                                          </p:val>
                                        </p:tav>
                                      </p:tavLst>
                                    </p:anim>
                                  </p:childTnLst>
                                </p:cTn>
                              </p:par>
                            </p:childTnLst>
                          </p:cTn>
                        </p:par>
                        <p:par>
                          <p:cTn id="67" fill="hold">
                            <p:stCondLst>
                              <p:cond delay="14000"/>
                            </p:stCondLst>
                            <p:childTnLst>
                              <p:par>
                                <p:cTn id="68" presetID="2" presetClass="entr" presetSubtype="8" fill="hold" nodeType="afterEffect">
                                  <p:stCondLst>
                                    <p:cond delay="0"/>
                                  </p:stCondLst>
                                  <p:childTnLst>
                                    <p:set>
                                      <p:cBhvr>
                                        <p:cTn id="69" dur="1" fill="hold">
                                          <p:stCondLst>
                                            <p:cond delay="0"/>
                                          </p:stCondLst>
                                        </p:cTn>
                                        <p:tgtEl>
                                          <p:spTgt spid="140">
                                            <p:txEl>
                                              <p:pRg st="13" end="13"/>
                                            </p:txEl>
                                          </p:spTgt>
                                        </p:tgtEl>
                                        <p:attrNameLst>
                                          <p:attrName>style.visibility</p:attrName>
                                        </p:attrNameLst>
                                      </p:cBhvr>
                                      <p:to>
                                        <p:strVal val="visible"/>
                                      </p:to>
                                    </p:set>
                                    <p:anim calcmode="lin" valueType="num">
                                      <p:cBhvr additive="base">
                                        <p:cTn id="70" dur="1000"/>
                                        <p:tgtEl>
                                          <p:spTgt spid="140">
                                            <p:txEl>
                                              <p:pRg st="13" end="1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1668380" y="533400"/>
            <a:ext cx="8855100" cy="1397100"/>
          </a:xfrm>
          <a:prstGeom prst="rect">
            <a:avLst/>
          </a:prstGeom>
          <a:noFill/>
          <a:ln>
            <a:noFill/>
          </a:ln>
        </p:spPr>
        <p:txBody>
          <a:bodyPr spcFirstLastPara="1" wrap="square" lIns="121875" tIns="60925" rIns="121875" bIns="60925" anchor="b" anchorCtr="0">
            <a:noAutofit/>
          </a:bodyPr>
          <a:lstStyle/>
          <a:p>
            <a:pPr marL="0" lvl="0" indent="0" algn="l" rtl="0">
              <a:lnSpc>
                <a:spcPct val="85000"/>
              </a:lnSpc>
              <a:spcBef>
                <a:spcPts val="0"/>
              </a:spcBef>
              <a:spcAft>
                <a:spcPts val="0"/>
              </a:spcAft>
              <a:buNone/>
            </a:pPr>
            <a:r>
              <a:rPr lang="en-US"/>
              <a:t>Visiting Teachers in the current </a:t>
            </a:r>
            <a:br>
              <a:rPr lang="en-US"/>
            </a:br>
            <a:r>
              <a:rPr lang="en-US"/>
              <a:t>Remote Teaching Environment</a:t>
            </a:r>
            <a:endParaRPr/>
          </a:p>
        </p:txBody>
      </p:sp>
      <p:sp>
        <p:nvSpPr>
          <p:cNvPr id="147" name="Google Shape;147;p18"/>
          <p:cNvSpPr txBox="1">
            <a:spLocks noGrp="1"/>
          </p:cNvSpPr>
          <p:nvPr>
            <p:ph type="body" idx="1"/>
          </p:nvPr>
        </p:nvSpPr>
        <p:spPr>
          <a:xfrm>
            <a:off x="464747" y="1930400"/>
            <a:ext cx="8621100" cy="4470300"/>
          </a:xfrm>
          <a:prstGeom prst="rect">
            <a:avLst/>
          </a:prstGeom>
          <a:noFill/>
          <a:ln>
            <a:noFill/>
          </a:ln>
        </p:spPr>
        <p:txBody>
          <a:bodyPr spcFirstLastPara="1" wrap="square" lIns="121875" tIns="60925" rIns="121875" bIns="60925" anchor="t" anchorCtr="0">
            <a:noAutofit/>
          </a:bodyPr>
          <a:lstStyle/>
          <a:p>
            <a:pPr marL="303213" lvl="0" indent="-303213" algn="l" rtl="0">
              <a:lnSpc>
                <a:spcPct val="95000"/>
              </a:lnSpc>
              <a:spcBef>
                <a:spcPts val="0"/>
              </a:spcBef>
              <a:spcAft>
                <a:spcPts val="0"/>
              </a:spcAft>
              <a:buClr>
                <a:schemeClr val="dk1"/>
              </a:buClr>
              <a:buSzPts val="2400"/>
              <a:buChar char="•"/>
            </a:pPr>
            <a:r>
              <a:rPr lang="en-US"/>
              <a:t>When visiting a teacher’s Zoom classroom, introduce yourself to the students in a way that is comfortable for the teacher you are supporting (and co-teachers).</a:t>
            </a:r>
            <a:endParaRPr/>
          </a:p>
          <a:p>
            <a:pPr marL="303213" lvl="0" indent="-303213" algn="l" rtl="0">
              <a:lnSpc>
                <a:spcPct val="95000"/>
              </a:lnSpc>
              <a:spcBef>
                <a:spcPts val="1863"/>
              </a:spcBef>
              <a:spcAft>
                <a:spcPts val="0"/>
              </a:spcAft>
              <a:buClr>
                <a:srgbClr val="FF0000"/>
              </a:buClr>
              <a:buSzPts val="2400"/>
              <a:buChar char="•"/>
            </a:pPr>
            <a:r>
              <a:rPr lang="en-US">
                <a:solidFill>
                  <a:srgbClr val="FF0000"/>
                </a:solidFill>
              </a:rPr>
              <a:t>Use Danielson’s </a:t>
            </a:r>
            <a:r>
              <a:rPr lang="en-US" i="1">
                <a:solidFill>
                  <a:srgbClr val="FF0000"/>
                </a:solidFill>
              </a:rPr>
              <a:t>The Framework for Remote Teaching</a:t>
            </a:r>
            <a:r>
              <a:rPr lang="en-US" i="1"/>
              <a:t> </a:t>
            </a:r>
            <a:r>
              <a:rPr lang="en-US"/>
              <a:t>as a tool for support, not to give scores.</a:t>
            </a:r>
            <a:endParaRPr/>
          </a:p>
          <a:p>
            <a:pPr marL="730250" lvl="1" indent="-303213" algn="l" rtl="0">
              <a:lnSpc>
                <a:spcPct val="95000"/>
              </a:lnSpc>
              <a:spcBef>
                <a:spcPts val="1063"/>
              </a:spcBef>
              <a:spcAft>
                <a:spcPts val="0"/>
              </a:spcAft>
              <a:buClr>
                <a:srgbClr val="FF0000"/>
              </a:buClr>
              <a:buSzPts val="2000"/>
              <a:buChar char="–"/>
            </a:pPr>
            <a:r>
              <a:rPr lang="en-US" i="1">
                <a:solidFill>
                  <a:srgbClr val="FF0000"/>
                </a:solidFill>
              </a:rPr>
              <a:t>Prioritizes student well-being, equity, and racial justice</a:t>
            </a:r>
            <a:endParaRPr/>
          </a:p>
          <a:p>
            <a:pPr marL="730250" lvl="1" indent="-303213" algn="l" rtl="0">
              <a:lnSpc>
                <a:spcPct val="95000"/>
              </a:lnSpc>
              <a:spcBef>
                <a:spcPts val="1063"/>
              </a:spcBef>
              <a:spcAft>
                <a:spcPts val="0"/>
              </a:spcAft>
              <a:buClr>
                <a:schemeClr val="dk1"/>
              </a:buClr>
              <a:buSzPts val="2000"/>
              <a:buChar char="–"/>
            </a:pPr>
            <a:r>
              <a:rPr lang="en-US"/>
              <a:t>focuses on fewer components (updated) </a:t>
            </a:r>
            <a:endParaRPr/>
          </a:p>
          <a:p>
            <a:pPr marL="730250" lvl="1" indent="-303213" algn="l" rtl="0">
              <a:lnSpc>
                <a:spcPct val="95000"/>
              </a:lnSpc>
              <a:spcBef>
                <a:spcPts val="1063"/>
              </a:spcBef>
              <a:spcAft>
                <a:spcPts val="0"/>
              </a:spcAft>
              <a:buClr>
                <a:schemeClr val="dk1"/>
              </a:buClr>
              <a:buSzPts val="2000"/>
              <a:buChar char="–"/>
            </a:pPr>
            <a:r>
              <a:rPr lang="en-US"/>
              <a:t>reflection and conversation </a:t>
            </a:r>
            <a:br>
              <a:rPr lang="en-US"/>
            </a:br>
            <a:r>
              <a:rPr lang="en-US"/>
              <a:t>(language to use: </a:t>
            </a:r>
            <a:r>
              <a:rPr lang="en-US" i="1"/>
              <a:t>not yet, in process, in place</a:t>
            </a:r>
            <a:r>
              <a:rPr lang="en-US"/>
              <a:t>)</a:t>
            </a:r>
            <a:endParaRPr/>
          </a:p>
          <a:p>
            <a:pPr marL="730250" lvl="1" indent="-303213" algn="l" rtl="0">
              <a:lnSpc>
                <a:spcPct val="95000"/>
              </a:lnSpc>
              <a:spcBef>
                <a:spcPts val="1063"/>
              </a:spcBef>
              <a:spcAft>
                <a:spcPts val="0"/>
              </a:spcAft>
              <a:buClr>
                <a:schemeClr val="dk1"/>
              </a:buClr>
              <a:buSzPts val="2000"/>
              <a:buChar char="–"/>
            </a:pPr>
            <a:r>
              <a:rPr lang="en-US"/>
              <a:t>In lieu of a rubric, it outlines “priorities, actions, and strategies” for synchronous, and asynchronous engagement. </a:t>
            </a:r>
            <a:endParaRPr/>
          </a:p>
          <a:p>
            <a:pPr marL="303213" lvl="0" indent="-150813" algn="l" rtl="0">
              <a:lnSpc>
                <a:spcPct val="95000"/>
              </a:lnSpc>
              <a:spcBef>
                <a:spcPts val="1863"/>
              </a:spcBef>
              <a:spcAft>
                <a:spcPts val="0"/>
              </a:spcAft>
              <a:buClr>
                <a:schemeClr val="dk1"/>
              </a:buClr>
              <a:buSzPts val="2400"/>
              <a:buNone/>
            </a:pPr>
            <a:endParaRPr/>
          </a:p>
        </p:txBody>
      </p:sp>
      <p:pic>
        <p:nvPicPr>
          <p:cNvPr id="148" name="Google Shape;148;p18"/>
          <p:cNvPicPr preferRelativeResize="0"/>
          <p:nvPr/>
        </p:nvPicPr>
        <p:blipFill rotWithShape="1">
          <a:blip r:embed="rId3">
            <a:alphaModFix/>
          </a:blip>
          <a:srcRect/>
          <a:stretch/>
        </p:blipFill>
        <p:spPr>
          <a:xfrm>
            <a:off x="9085943" y="2159000"/>
            <a:ext cx="2858406" cy="3670977"/>
          </a:xfrm>
          <a:prstGeom prst="rect">
            <a:avLst/>
          </a:prstGeom>
          <a:noFill/>
          <a:ln>
            <a:noFill/>
          </a:ln>
        </p:spPr>
      </p:pic>
      <p:sp>
        <p:nvSpPr>
          <p:cNvPr id="149" name="Google Shape;149;p18"/>
          <p:cNvSpPr txBox="1"/>
          <p:nvPr/>
        </p:nvSpPr>
        <p:spPr>
          <a:xfrm>
            <a:off x="2049325" y="189025"/>
            <a:ext cx="7826700" cy="43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latin typeface="Century Gothic"/>
                <a:ea typeface="Century Gothic"/>
                <a:cs typeface="Century Gothic"/>
                <a:sym typeface="Century Gothic"/>
              </a:rPr>
              <a:t>from September CIT Mentor Forum</a:t>
            </a:r>
            <a:endParaRPr sz="2200">
              <a:latin typeface="Century Gothic"/>
              <a:ea typeface="Century Gothic"/>
              <a:cs typeface="Century Gothic"/>
              <a:sym typeface="Century Gothic"/>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xEl>
                                              <p:pRg st="0" end="0"/>
                                            </p:txEl>
                                          </p:spTgt>
                                        </p:tgtEl>
                                        <p:attrNameLst>
                                          <p:attrName>style.visibility</p:attrName>
                                        </p:attrNameLst>
                                      </p:cBhvr>
                                      <p:to>
                                        <p:strVal val="visible"/>
                                      </p:to>
                                    </p:set>
                                    <p:animEffect transition="in" filter="fade">
                                      <p:cBhvr>
                                        <p:cTn id="12" dur="1000"/>
                                        <p:tgtEl>
                                          <p:spTgt spid="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xEl>
                                              <p:pRg st="1" end="1"/>
                                            </p:txEl>
                                          </p:spTgt>
                                        </p:tgtEl>
                                        <p:attrNameLst>
                                          <p:attrName>style.visibility</p:attrName>
                                        </p:attrNameLst>
                                      </p:cBhvr>
                                      <p:to>
                                        <p:strVal val="visible"/>
                                      </p:to>
                                    </p:set>
                                    <p:animEffect transition="in" filter="fade">
                                      <p:cBhvr>
                                        <p:cTn id="17" dur="1000"/>
                                        <p:tgtEl>
                                          <p:spTgt spid="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2" end="2"/>
                                            </p:txEl>
                                          </p:spTgt>
                                        </p:tgtEl>
                                        <p:attrNameLst>
                                          <p:attrName>style.visibility</p:attrName>
                                        </p:attrNameLst>
                                      </p:cBhvr>
                                      <p:to>
                                        <p:strVal val="visible"/>
                                      </p:to>
                                    </p:set>
                                    <p:animEffect transition="in" filter="fade">
                                      <p:cBhvr>
                                        <p:cTn id="22" dur="1000"/>
                                        <p:tgtEl>
                                          <p:spTgt spid="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7">
                                            <p:txEl>
                                              <p:pRg st="3" end="3"/>
                                            </p:txEl>
                                          </p:spTgt>
                                        </p:tgtEl>
                                        <p:attrNameLst>
                                          <p:attrName>style.visibility</p:attrName>
                                        </p:attrNameLst>
                                      </p:cBhvr>
                                      <p:to>
                                        <p:strVal val="visible"/>
                                      </p:to>
                                    </p:set>
                                    <p:animEffect transition="in" filter="fade">
                                      <p:cBhvr>
                                        <p:cTn id="27" dur="1000"/>
                                        <p:tgtEl>
                                          <p:spTgt spid="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7">
                                            <p:txEl>
                                              <p:pRg st="4" end="4"/>
                                            </p:txEl>
                                          </p:spTgt>
                                        </p:tgtEl>
                                        <p:attrNameLst>
                                          <p:attrName>style.visibility</p:attrName>
                                        </p:attrNameLst>
                                      </p:cBhvr>
                                      <p:to>
                                        <p:strVal val="visible"/>
                                      </p:to>
                                    </p:set>
                                    <p:animEffect transition="in" filter="fade">
                                      <p:cBhvr>
                                        <p:cTn id="32" dur="1000"/>
                                        <p:tgtEl>
                                          <p:spTgt spid="1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7">
                                            <p:txEl>
                                              <p:pRg st="5" end="5"/>
                                            </p:txEl>
                                          </p:spTgt>
                                        </p:tgtEl>
                                        <p:attrNameLst>
                                          <p:attrName>style.visibility</p:attrName>
                                        </p:attrNameLst>
                                      </p:cBhvr>
                                      <p:to>
                                        <p:strVal val="visible"/>
                                      </p:to>
                                    </p:set>
                                    <p:animEffect transition="in" filter="fade">
                                      <p:cBhvr>
                                        <p:cTn id="37" dur="1000"/>
                                        <p:tgtEl>
                                          <p:spTgt spid="14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7">
                                            <p:txEl>
                                              <p:pRg st="6" end="6"/>
                                            </p:txEl>
                                          </p:spTgt>
                                        </p:tgtEl>
                                        <p:attrNameLst>
                                          <p:attrName>style.visibility</p:attrName>
                                        </p:attrNameLst>
                                      </p:cBhvr>
                                      <p:to>
                                        <p:strVal val="visible"/>
                                      </p:to>
                                    </p:set>
                                    <p:animEffect transition="in" filter="fade">
                                      <p:cBhvr>
                                        <p:cTn id="42" dur="1000"/>
                                        <p:tgtEl>
                                          <p:spTgt spid="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1117891" y="76200"/>
            <a:ext cx="10159471" cy="1397000"/>
          </a:xfrm>
          <a:prstGeom prst="rect">
            <a:avLst/>
          </a:prstGeom>
          <a:noFill/>
          <a:ln>
            <a:noFill/>
          </a:ln>
        </p:spPr>
        <p:txBody>
          <a:bodyPr spcFirstLastPara="1" wrap="square" lIns="121875" tIns="60925" rIns="121875" bIns="60925" anchor="b" anchorCtr="0">
            <a:noAutofit/>
          </a:bodyPr>
          <a:lstStyle/>
          <a:p>
            <a:pPr marL="0" lvl="0" indent="0" algn="ctr" rtl="0">
              <a:lnSpc>
                <a:spcPct val="85000"/>
              </a:lnSpc>
              <a:spcBef>
                <a:spcPts val="0"/>
              </a:spcBef>
              <a:spcAft>
                <a:spcPts val="0"/>
              </a:spcAft>
              <a:buNone/>
            </a:pPr>
            <a:r>
              <a:rPr lang="en-US"/>
              <a:t>CIT Mentor Support in the Remote Teaching Environment</a:t>
            </a:r>
            <a:endParaRPr/>
          </a:p>
        </p:txBody>
      </p:sp>
      <p:sp>
        <p:nvSpPr>
          <p:cNvPr id="156" name="Google Shape;156;p19"/>
          <p:cNvSpPr txBox="1">
            <a:spLocks noGrp="1"/>
          </p:cNvSpPr>
          <p:nvPr>
            <p:ph type="body" idx="1"/>
          </p:nvPr>
        </p:nvSpPr>
        <p:spPr>
          <a:xfrm>
            <a:off x="763930" y="1595168"/>
            <a:ext cx="10304853" cy="610606"/>
          </a:xfrm>
          <a:prstGeom prst="rect">
            <a:avLst/>
          </a:prstGeom>
          <a:noFill/>
          <a:ln>
            <a:noFill/>
          </a:ln>
        </p:spPr>
        <p:txBody>
          <a:bodyPr spcFirstLastPara="1" wrap="square" lIns="121875" tIns="60925" rIns="121875" bIns="60925" anchor="t" anchorCtr="0">
            <a:noAutofit/>
          </a:bodyPr>
          <a:lstStyle/>
          <a:p>
            <a:pPr marL="0" lvl="0" indent="0" algn="ctr" rtl="0">
              <a:lnSpc>
                <a:spcPct val="95000"/>
              </a:lnSpc>
              <a:spcBef>
                <a:spcPts val="0"/>
              </a:spcBef>
              <a:spcAft>
                <a:spcPts val="0"/>
              </a:spcAft>
              <a:buClr>
                <a:schemeClr val="dk1"/>
              </a:buClr>
              <a:buSzPts val="2800"/>
              <a:buNone/>
            </a:pPr>
            <a:r>
              <a:rPr lang="en-US" sz="2800" b="1"/>
              <a:t>What does effective practice in these conditions look like? </a:t>
            </a:r>
            <a:endParaRPr sz="2800" b="1"/>
          </a:p>
        </p:txBody>
      </p:sp>
      <p:sp>
        <p:nvSpPr>
          <p:cNvPr id="157" name="Google Shape;157;p19"/>
          <p:cNvSpPr txBox="1"/>
          <p:nvPr/>
        </p:nvSpPr>
        <p:spPr>
          <a:xfrm>
            <a:off x="474005" y="3780972"/>
            <a:ext cx="5956200" cy="2767200"/>
          </a:xfrm>
          <a:prstGeom prst="rect">
            <a:avLst/>
          </a:prstGeom>
          <a:solidFill>
            <a:srgbClr val="CFD8EB"/>
          </a:solidFill>
          <a:ln w="9525" cap="flat" cmpd="sng">
            <a:solidFill>
              <a:schemeClr val="accent2"/>
            </a:solidFill>
            <a:prstDash val="solid"/>
            <a:miter lim="800000"/>
            <a:headEnd type="none" w="sm" len="sm"/>
            <a:tailEnd type="none" w="sm" len="sm"/>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chemeClr val="dk1"/>
              </a:buClr>
              <a:buSzPts val="2800"/>
              <a:buFont typeface="Arial"/>
              <a:buNone/>
            </a:pPr>
            <a:r>
              <a:rPr lang="en-US" sz="2800">
                <a:solidFill>
                  <a:schemeClr val="dk1"/>
                </a:solidFill>
                <a:latin typeface="Century Gothic"/>
                <a:ea typeface="Century Gothic"/>
                <a:cs typeface="Century Gothic"/>
                <a:sym typeface="Century Gothic"/>
              </a:rPr>
              <a:t>Using the Danielson Group’s </a:t>
            </a:r>
            <a:r>
              <a:rPr lang="en-US" sz="2800" i="1">
                <a:solidFill>
                  <a:schemeClr val="dk1"/>
                </a:solidFill>
                <a:latin typeface="Century Gothic"/>
                <a:ea typeface="Century Gothic"/>
                <a:cs typeface="Century Gothic"/>
                <a:sym typeface="Century Gothic"/>
              </a:rPr>
              <a:t>Framework for Remote Teaching </a:t>
            </a:r>
            <a:r>
              <a:rPr lang="en-US" sz="2800">
                <a:solidFill>
                  <a:schemeClr val="dk1"/>
                </a:solidFill>
                <a:latin typeface="Century Gothic"/>
                <a:ea typeface="Century Gothic"/>
                <a:cs typeface="Century Gothic"/>
                <a:sym typeface="Century Gothic"/>
              </a:rPr>
              <a:t>“Observation Tool,” you will share specific examples that demonstrate if an element is “established” or not.</a:t>
            </a:r>
            <a:endParaRPr sz="2800">
              <a:solidFill>
                <a:schemeClr val="dk1"/>
              </a:solidFill>
              <a:latin typeface="Century Gothic"/>
              <a:ea typeface="Century Gothic"/>
              <a:cs typeface="Century Gothic"/>
              <a:sym typeface="Century Gothic"/>
            </a:endParaRPr>
          </a:p>
        </p:txBody>
      </p:sp>
      <p:sp>
        <p:nvSpPr>
          <p:cNvPr id="158" name="Google Shape;158;p19"/>
          <p:cNvSpPr txBox="1"/>
          <p:nvPr/>
        </p:nvSpPr>
        <p:spPr>
          <a:xfrm>
            <a:off x="324464" y="2175575"/>
            <a:ext cx="10744319" cy="1525568"/>
          </a:xfrm>
          <a:prstGeom prst="rect">
            <a:avLst/>
          </a:prstGeom>
          <a:noFill/>
          <a:ln>
            <a:noFill/>
          </a:ln>
        </p:spPr>
        <p:txBody>
          <a:bodyPr spcFirstLastPara="1" wrap="square" lIns="121875" tIns="60925" rIns="121875" bIns="60925" anchor="t" anchorCtr="0">
            <a:noAutofit/>
          </a:bodyPr>
          <a:lstStyle/>
          <a:p>
            <a:pPr marL="0" marR="0" lvl="0" indent="0" algn="ctr" rtl="0">
              <a:lnSpc>
                <a:spcPct val="95000"/>
              </a:lnSpc>
              <a:spcBef>
                <a:spcPts val="0"/>
              </a:spcBef>
              <a:spcAft>
                <a:spcPts val="0"/>
              </a:spcAft>
              <a:buClr>
                <a:schemeClr val="dk1"/>
              </a:buClr>
              <a:buSzPts val="2800"/>
              <a:buFont typeface="Arial"/>
              <a:buNone/>
            </a:pPr>
            <a:r>
              <a:rPr lang="en-US" sz="2800">
                <a:solidFill>
                  <a:schemeClr val="dk1"/>
                </a:solidFill>
                <a:latin typeface="Century Gothic"/>
                <a:ea typeface="Century Gothic"/>
                <a:cs typeface="Century Gothic"/>
                <a:sym typeface="Century Gothic"/>
              </a:rPr>
              <a:t>In your BREAKOUT ROOMS, take this opportunity to discuss the characteristics of high quality practice that we want to see and encourage as mentors and in our own work.</a:t>
            </a:r>
            <a:endParaRPr/>
          </a:p>
        </p:txBody>
      </p:sp>
      <p:pic>
        <p:nvPicPr>
          <p:cNvPr id="159" name="Google Shape;159;p19"/>
          <p:cNvPicPr preferRelativeResize="0"/>
          <p:nvPr/>
        </p:nvPicPr>
        <p:blipFill rotWithShape="1">
          <a:blip r:embed="rId3">
            <a:alphaModFix/>
          </a:blip>
          <a:srcRect/>
          <a:stretch/>
        </p:blipFill>
        <p:spPr>
          <a:xfrm>
            <a:off x="7097044" y="3465871"/>
            <a:ext cx="2056788" cy="2521974"/>
          </a:xfrm>
          <a:prstGeom prst="rect">
            <a:avLst/>
          </a:prstGeom>
          <a:noFill/>
          <a:ln>
            <a:noFill/>
          </a:ln>
        </p:spPr>
      </p:pic>
      <p:pic>
        <p:nvPicPr>
          <p:cNvPr id="160" name="Google Shape;160;p19"/>
          <p:cNvPicPr preferRelativeResize="0"/>
          <p:nvPr/>
        </p:nvPicPr>
        <p:blipFill rotWithShape="1">
          <a:blip r:embed="rId4">
            <a:alphaModFix/>
          </a:blip>
          <a:srcRect/>
          <a:stretch/>
        </p:blipFill>
        <p:spPr>
          <a:xfrm>
            <a:off x="9319455" y="3465871"/>
            <a:ext cx="2512170" cy="3214037"/>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Effect transition="in" filter="fade">
                                      <p:cBhvr>
                                        <p:cTn id="7" dur="500"/>
                                        <p:tgtEl>
                                          <p:spTgt spid="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500"/>
                                        <p:tgtEl>
                                          <p:spTgt spid="1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
                                            <p:txEl>
                                              <p:pRg st="0" end="0"/>
                                            </p:txEl>
                                          </p:spTgt>
                                        </p:tgtEl>
                                        <p:attrNameLst>
                                          <p:attrName>style.visibility</p:attrName>
                                        </p:attrNameLst>
                                      </p:cBhvr>
                                      <p:to>
                                        <p:strVal val="visible"/>
                                      </p:to>
                                    </p:set>
                                    <p:animEffect transition="in" filter="fade">
                                      <p:cBhvr>
                                        <p:cTn id="17" dur="1000"/>
                                        <p:tgtEl>
                                          <p:spTgt spid="15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gtEl>
                                        <p:attrNameLst>
                                          <p:attrName>style.visibility</p:attrName>
                                        </p:attrNameLst>
                                      </p:cBhvr>
                                      <p:to>
                                        <p:strVal val="visible"/>
                                      </p:to>
                                    </p:set>
                                    <p:animEffect transition="in" filter="fade">
                                      <p:cBhvr>
                                        <p:cTn id="22" dur="1000"/>
                                        <p:tgtEl>
                                          <p:spTgt spid="15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0"/>
                                        </p:tgtEl>
                                        <p:attrNameLst>
                                          <p:attrName>style.visibility</p:attrName>
                                        </p:attrNameLst>
                                      </p:cBhvr>
                                      <p:to>
                                        <p:strVal val="visible"/>
                                      </p:to>
                                    </p:set>
                                    <p:anim calcmode="lin" valueType="num">
                                      <p:cBhvr additive="base">
                                        <p:cTn id="27" dur="1000"/>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1117891" y="76200"/>
            <a:ext cx="10159471" cy="1397000"/>
          </a:xfrm>
          <a:prstGeom prst="rect">
            <a:avLst/>
          </a:prstGeom>
          <a:noFill/>
          <a:ln>
            <a:noFill/>
          </a:ln>
        </p:spPr>
        <p:txBody>
          <a:bodyPr spcFirstLastPara="1" wrap="square" lIns="121875" tIns="60925" rIns="121875" bIns="60925" anchor="b" anchorCtr="0">
            <a:noAutofit/>
          </a:bodyPr>
          <a:lstStyle/>
          <a:p>
            <a:pPr marL="0" lvl="0" indent="0" algn="ctr" rtl="0">
              <a:lnSpc>
                <a:spcPct val="85000"/>
              </a:lnSpc>
              <a:spcBef>
                <a:spcPts val="0"/>
              </a:spcBef>
              <a:spcAft>
                <a:spcPts val="0"/>
              </a:spcAft>
              <a:buNone/>
            </a:pPr>
            <a:r>
              <a:rPr lang="en-US"/>
              <a:t>CIT Mentor Support in the Remote Teaching Environment</a:t>
            </a:r>
            <a:endParaRPr/>
          </a:p>
        </p:txBody>
      </p:sp>
      <p:sp>
        <p:nvSpPr>
          <p:cNvPr id="167" name="Google Shape;167;p20"/>
          <p:cNvSpPr txBox="1">
            <a:spLocks noGrp="1"/>
          </p:cNvSpPr>
          <p:nvPr>
            <p:ph type="body" idx="1"/>
          </p:nvPr>
        </p:nvSpPr>
        <p:spPr>
          <a:xfrm>
            <a:off x="763930" y="1595168"/>
            <a:ext cx="10304853" cy="610606"/>
          </a:xfrm>
          <a:prstGeom prst="rect">
            <a:avLst/>
          </a:prstGeom>
          <a:noFill/>
          <a:ln>
            <a:noFill/>
          </a:ln>
        </p:spPr>
        <p:txBody>
          <a:bodyPr spcFirstLastPara="1" wrap="square" lIns="121875" tIns="60925" rIns="121875" bIns="60925" anchor="t" anchorCtr="0">
            <a:noAutofit/>
          </a:bodyPr>
          <a:lstStyle/>
          <a:p>
            <a:pPr marL="0" lvl="0" indent="0" algn="ctr" rtl="0">
              <a:lnSpc>
                <a:spcPct val="95000"/>
              </a:lnSpc>
              <a:spcBef>
                <a:spcPts val="0"/>
              </a:spcBef>
              <a:spcAft>
                <a:spcPts val="0"/>
              </a:spcAft>
              <a:buClr>
                <a:schemeClr val="dk1"/>
              </a:buClr>
              <a:buSzPts val="2800"/>
              <a:buNone/>
            </a:pPr>
            <a:r>
              <a:rPr lang="en-US" sz="2800" b="1"/>
              <a:t>What does effective practice in these conditions look like? </a:t>
            </a:r>
            <a:endParaRPr sz="2800" b="1"/>
          </a:p>
        </p:txBody>
      </p:sp>
      <p:sp>
        <p:nvSpPr>
          <p:cNvPr id="168" name="Google Shape;168;p20"/>
          <p:cNvSpPr txBox="1"/>
          <p:nvPr/>
        </p:nvSpPr>
        <p:spPr>
          <a:xfrm>
            <a:off x="591991" y="2327742"/>
            <a:ext cx="10476791" cy="4294284"/>
          </a:xfrm>
          <a:prstGeom prst="rect">
            <a:avLst/>
          </a:prstGeom>
          <a:solidFill>
            <a:srgbClr val="CFD8EB"/>
          </a:solidFill>
          <a:ln w="9525" cap="flat" cmpd="sng">
            <a:solidFill>
              <a:schemeClr val="accent2"/>
            </a:solidFill>
            <a:prstDash val="solid"/>
            <a:miter lim="800000"/>
            <a:headEnd type="none" w="sm" len="sm"/>
            <a:tailEnd type="none" w="sm" len="sm"/>
          </a:ln>
        </p:spPr>
        <p:txBody>
          <a:bodyPr spcFirstLastPara="1" wrap="square" lIns="121875" tIns="60925" rIns="121875" bIns="60925" anchor="t" anchorCtr="0">
            <a:noAutofit/>
          </a:bodyPr>
          <a:lstStyle/>
          <a:p>
            <a:pPr marL="0" marR="0" lvl="0" indent="0" algn="l" rtl="0">
              <a:lnSpc>
                <a:spcPct val="95000"/>
              </a:lnSpc>
              <a:spcBef>
                <a:spcPts val="0"/>
              </a:spcBef>
              <a:spcAft>
                <a:spcPts val="0"/>
              </a:spcAft>
              <a:buClr>
                <a:schemeClr val="dk1"/>
              </a:buClr>
              <a:buSzPts val="2800"/>
              <a:buFont typeface="Arial"/>
              <a:buNone/>
            </a:pPr>
            <a:r>
              <a:rPr lang="en-US" sz="2800" b="1" u="sng">
                <a:solidFill>
                  <a:schemeClr val="dk1"/>
                </a:solidFill>
                <a:latin typeface="Century Gothic"/>
                <a:ea typeface="Century Gothic"/>
                <a:cs typeface="Century Gothic"/>
                <a:sym typeface="Century Gothic"/>
              </a:rPr>
              <a:t>Once you are in your Breakout Rooms</a:t>
            </a:r>
            <a:r>
              <a:rPr lang="en-US" sz="2800" b="1">
                <a:solidFill>
                  <a:schemeClr val="dk1"/>
                </a:solidFill>
                <a:latin typeface="Century Gothic"/>
                <a:ea typeface="Century Gothic"/>
                <a:cs typeface="Century Gothic"/>
                <a:sym typeface="Century Gothic"/>
              </a:rPr>
              <a:t>:</a:t>
            </a:r>
            <a:endParaRPr/>
          </a:p>
          <a:p>
            <a:pPr marL="303212" marR="0" lvl="0" indent="-303212" algn="l" rtl="0">
              <a:lnSpc>
                <a:spcPct val="95000"/>
              </a:lnSpc>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Select ONE Mentor in your room to use the link in the Chat, open the shared Google Doc, and </a:t>
            </a:r>
            <a:br>
              <a:rPr lang="en-US" sz="2800">
                <a:solidFill>
                  <a:schemeClr val="dk1"/>
                </a:solidFill>
                <a:latin typeface="Century Gothic"/>
                <a:ea typeface="Century Gothic"/>
                <a:cs typeface="Century Gothic"/>
                <a:sym typeface="Century Gothic"/>
              </a:rPr>
            </a:br>
            <a:r>
              <a:rPr lang="en-US" sz="2800">
                <a:solidFill>
                  <a:schemeClr val="dk1"/>
                </a:solidFill>
                <a:latin typeface="Century Gothic"/>
                <a:ea typeface="Century Gothic"/>
                <a:cs typeface="Century Gothic"/>
                <a:sym typeface="Century Gothic"/>
              </a:rPr>
              <a:t>“Share Screen” with your group.</a:t>
            </a:r>
            <a:endParaRPr/>
          </a:p>
          <a:p>
            <a:pPr marL="303212" marR="0" lvl="0" indent="-303212" algn="l" rtl="0">
              <a:lnSpc>
                <a:spcPct val="95000"/>
              </a:lnSpc>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On your assigned page in the shared Google Doc, generate specific examples of what it looks like when an element from the Danielson tool is effectively “Established” and what it looks like when it is not.</a:t>
            </a:r>
            <a:endParaRPr/>
          </a:p>
          <a:p>
            <a:pPr marL="303213" marR="0" lvl="0" indent="-303213" algn="l" rtl="0">
              <a:lnSpc>
                <a:spcPct val="95000"/>
              </a:lnSpc>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You may wish to refer to the </a:t>
            </a:r>
            <a:r>
              <a:rPr lang="en-US" sz="2800" i="1">
                <a:solidFill>
                  <a:schemeClr val="dk1"/>
                </a:solidFill>
                <a:latin typeface="Century Gothic"/>
                <a:ea typeface="Century Gothic"/>
                <a:cs typeface="Century Gothic"/>
                <a:sym typeface="Century Gothic"/>
              </a:rPr>
              <a:t>Danielson Remote Framework </a:t>
            </a:r>
            <a:r>
              <a:rPr lang="en-US" sz="2800">
                <a:solidFill>
                  <a:schemeClr val="dk1"/>
                </a:solidFill>
                <a:latin typeface="Century Gothic"/>
                <a:ea typeface="Century Gothic"/>
                <a:cs typeface="Century Gothic"/>
                <a:sym typeface="Century Gothic"/>
              </a:rPr>
              <a:t>and “tools” using the link in the Google Doc.</a:t>
            </a:r>
            <a:endParaRPr sz="2400">
              <a:solidFill>
                <a:schemeClr val="dk1"/>
              </a:solidFill>
              <a:latin typeface="Century Gothic"/>
              <a:ea typeface="Century Gothic"/>
              <a:cs typeface="Century Gothic"/>
              <a:sym typeface="Century Gothic"/>
            </a:endParaRPr>
          </a:p>
        </p:txBody>
      </p:sp>
      <p:pic>
        <p:nvPicPr>
          <p:cNvPr id="169" name="Google Shape;169;p20" descr="site logo"/>
          <p:cNvPicPr preferRelativeResize="0"/>
          <p:nvPr/>
        </p:nvPicPr>
        <p:blipFill rotWithShape="1">
          <a:blip r:embed="rId3">
            <a:alphaModFix/>
          </a:blip>
          <a:srcRect/>
          <a:stretch/>
        </p:blipFill>
        <p:spPr>
          <a:xfrm>
            <a:off x="10071006" y="2579546"/>
            <a:ext cx="2120994" cy="1956151"/>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animEffect transition="in" filter="fade">
                                      <p:cBhvr>
                                        <p:cTn id="7" dur="1000"/>
                                        <p:tgtEl>
                                          <p:spTgt spid="1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xEl>
                                              <p:pRg st="1" end="1"/>
                                            </p:txEl>
                                          </p:spTgt>
                                        </p:tgtEl>
                                        <p:attrNameLst>
                                          <p:attrName>style.visibility</p:attrName>
                                        </p:attrNameLst>
                                      </p:cBhvr>
                                      <p:to>
                                        <p:strVal val="visible"/>
                                      </p:to>
                                    </p:set>
                                    <p:animEffect transition="in" filter="fade">
                                      <p:cBhvr>
                                        <p:cTn id="12" dur="1000"/>
                                        <p:tgtEl>
                                          <p:spTgt spid="1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
                                            <p:txEl>
                                              <p:pRg st="2" end="2"/>
                                            </p:txEl>
                                          </p:spTgt>
                                        </p:tgtEl>
                                        <p:attrNameLst>
                                          <p:attrName>style.visibility</p:attrName>
                                        </p:attrNameLst>
                                      </p:cBhvr>
                                      <p:to>
                                        <p:strVal val="visible"/>
                                      </p:to>
                                    </p:set>
                                    <p:animEffect transition="in" filter="fade">
                                      <p:cBhvr>
                                        <p:cTn id="17" dur="1000"/>
                                        <p:tgtEl>
                                          <p:spTgt spid="1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8">
                                            <p:txEl>
                                              <p:pRg st="3" end="3"/>
                                            </p:txEl>
                                          </p:spTgt>
                                        </p:tgtEl>
                                        <p:attrNameLst>
                                          <p:attrName>style.visibility</p:attrName>
                                        </p:attrNameLst>
                                      </p:cBhvr>
                                      <p:to>
                                        <p:strVal val="visible"/>
                                      </p:to>
                                    </p:set>
                                    <p:animEffect transition="in" filter="fade">
                                      <p:cBhvr>
                                        <p:cTn id="22" dur="1000"/>
                                        <p:tgtEl>
                                          <p:spTgt spid="1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69"/>
                                        </p:tgtEl>
                                        <p:attrNameLst>
                                          <p:attrName>style.visibility</p:attrName>
                                        </p:attrNameLst>
                                      </p:cBhvr>
                                      <p:to>
                                        <p:strVal val="visible"/>
                                      </p:to>
                                    </p:set>
                                    <p:anim calcmode="lin" valueType="num">
                                      <p:cBhvr additive="base">
                                        <p:cTn id="27" dur="500"/>
                                        <p:tgtEl>
                                          <p:spTgt spid="169"/>
                                        </p:tgtEl>
                                        <p:attrNameLst>
                                          <p:attrName>ppt_w</p:attrName>
                                        </p:attrNameLst>
                                      </p:cBhvr>
                                      <p:tavLst>
                                        <p:tav tm="0">
                                          <p:val>
                                            <p:strVal val="0"/>
                                          </p:val>
                                        </p:tav>
                                        <p:tav tm="100000">
                                          <p:val>
                                            <p:strVal val="#ppt_w"/>
                                          </p:val>
                                        </p:tav>
                                      </p:tavLst>
                                    </p:anim>
                                    <p:anim calcmode="lin" valueType="num">
                                      <p:cBhvr additive="base">
                                        <p:cTn id="28" dur="500"/>
                                        <p:tgtEl>
                                          <p:spTgt spid="1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a:spLocks noGrp="1"/>
          </p:cNvSpPr>
          <p:nvPr>
            <p:ph type="title"/>
          </p:nvPr>
        </p:nvSpPr>
        <p:spPr>
          <a:xfrm>
            <a:off x="1117891" y="76200"/>
            <a:ext cx="10159471" cy="1397000"/>
          </a:xfrm>
          <a:prstGeom prst="rect">
            <a:avLst/>
          </a:prstGeom>
          <a:noFill/>
          <a:ln>
            <a:noFill/>
          </a:ln>
        </p:spPr>
        <p:txBody>
          <a:bodyPr spcFirstLastPara="1" wrap="square" lIns="121875" tIns="60925" rIns="121875" bIns="60925" anchor="b" anchorCtr="0">
            <a:noAutofit/>
          </a:bodyPr>
          <a:lstStyle/>
          <a:p>
            <a:pPr marL="0" lvl="0" indent="0" algn="ctr" rtl="0">
              <a:lnSpc>
                <a:spcPct val="85000"/>
              </a:lnSpc>
              <a:spcBef>
                <a:spcPts val="0"/>
              </a:spcBef>
              <a:spcAft>
                <a:spcPts val="0"/>
              </a:spcAft>
              <a:buNone/>
            </a:pPr>
            <a:r>
              <a:rPr lang="en-US"/>
              <a:t>CIT Mentor Support in the Remote Teaching Environment</a:t>
            </a:r>
            <a:endParaRPr/>
          </a:p>
        </p:txBody>
      </p:sp>
      <p:sp>
        <p:nvSpPr>
          <p:cNvPr id="176" name="Google Shape;176;p21"/>
          <p:cNvSpPr txBox="1">
            <a:spLocks noGrp="1"/>
          </p:cNvSpPr>
          <p:nvPr>
            <p:ph type="body" idx="1"/>
          </p:nvPr>
        </p:nvSpPr>
        <p:spPr>
          <a:xfrm>
            <a:off x="763930" y="1595168"/>
            <a:ext cx="10304853" cy="610606"/>
          </a:xfrm>
          <a:prstGeom prst="rect">
            <a:avLst/>
          </a:prstGeom>
          <a:noFill/>
          <a:ln>
            <a:noFill/>
          </a:ln>
        </p:spPr>
        <p:txBody>
          <a:bodyPr spcFirstLastPara="1" wrap="square" lIns="121875" tIns="60925" rIns="121875" bIns="60925" anchor="t" anchorCtr="0">
            <a:noAutofit/>
          </a:bodyPr>
          <a:lstStyle/>
          <a:p>
            <a:pPr marL="0" lvl="0" indent="0" algn="ctr" rtl="0">
              <a:lnSpc>
                <a:spcPct val="95000"/>
              </a:lnSpc>
              <a:spcBef>
                <a:spcPts val="0"/>
              </a:spcBef>
              <a:spcAft>
                <a:spcPts val="0"/>
              </a:spcAft>
              <a:buClr>
                <a:schemeClr val="dk1"/>
              </a:buClr>
              <a:buSzPts val="2800"/>
              <a:buNone/>
            </a:pPr>
            <a:r>
              <a:rPr lang="en-US" sz="2800" b="1"/>
              <a:t>What does effective practice in these conditions look like? </a:t>
            </a:r>
            <a:endParaRPr sz="2800" b="1"/>
          </a:p>
        </p:txBody>
      </p:sp>
      <p:pic>
        <p:nvPicPr>
          <p:cNvPr id="177" name="Google Shape;177;p21"/>
          <p:cNvPicPr preferRelativeResize="0"/>
          <p:nvPr/>
        </p:nvPicPr>
        <p:blipFill rotWithShape="1">
          <a:blip r:embed="rId3">
            <a:alphaModFix/>
          </a:blip>
          <a:srcRect/>
          <a:stretch/>
        </p:blipFill>
        <p:spPr>
          <a:xfrm>
            <a:off x="6154526" y="2205774"/>
            <a:ext cx="5676050" cy="3879625"/>
          </a:xfrm>
          <a:prstGeom prst="rect">
            <a:avLst/>
          </a:prstGeom>
          <a:noFill/>
          <a:ln>
            <a:noFill/>
          </a:ln>
        </p:spPr>
      </p:pic>
      <p:pic>
        <p:nvPicPr>
          <p:cNvPr id="178" name="Google Shape;178;p21"/>
          <p:cNvPicPr preferRelativeResize="0"/>
          <p:nvPr/>
        </p:nvPicPr>
        <p:blipFill>
          <a:blip r:embed="rId4">
            <a:alphaModFix/>
          </a:blip>
          <a:stretch>
            <a:fillRect/>
          </a:stretch>
        </p:blipFill>
        <p:spPr>
          <a:xfrm>
            <a:off x="449700" y="2146300"/>
            <a:ext cx="5335925" cy="4142250"/>
          </a:xfrm>
          <a:prstGeom prst="rect">
            <a:avLst/>
          </a:prstGeom>
          <a:noFill/>
          <a:ln>
            <a:noFill/>
          </a:ln>
        </p:spPr>
      </p:pic>
      <p:pic>
        <p:nvPicPr>
          <p:cNvPr id="179" name="Google Shape;179;p21" descr="site logo"/>
          <p:cNvPicPr preferRelativeResize="0"/>
          <p:nvPr/>
        </p:nvPicPr>
        <p:blipFill rotWithShape="1">
          <a:blip r:embed="rId5">
            <a:alphaModFix/>
          </a:blip>
          <a:srcRect/>
          <a:stretch/>
        </p:blipFill>
        <p:spPr>
          <a:xfrm>
            <a:off x="4119038" y="4223722"/>
            <a:ext cx="1975135" cy="1821628"/>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10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79"/>
                                        </p:tgtEl>
                                        <p:attrNameLst>
                                          <p:attrName>style.visibility</p:attrName>
                                        </p:attrNameLst>
                                      </p:cBhvr>
                                      <p:to>
                                        <p:strVal val="visible"/>
                                      </p:to>
                                    </p:set>
                                    <p:anim calcmode="lin" valueType="num">
                                      <p:cBhvr additive="base">
                                        <p:cTn id="17" dur="500"/>
                                        <p:tgtEl>
                                          <p:spTgt spid="179"/>
                                        </p:tgtEl>
                                        <p:attrNameLst>
                                          <p:attrName>ppt_w</p:attrName>
                                        </p:attrNameLst>
                                      </p:cBhvr>
                                      <p:tavLst>
                                        <p:tav tm="0">
                                          <p:val>
                                            <p:strVal val="0"/>
                                          </p:val>
                                        </p:tav>
                                        <p:tav tm="100000">
                                          <p:val>
                                            <p:strVal val="#ppt_w"/>
                                          </p:val>
                                        </p:tav>
                                      </p:tavLst>
                                    </p:anim>
                                    <p:anim calcmode="lin" valueType="num">
                                      <p:cBhvr additive="base">
                                        <p:cTn id="18" dur="500"/>
                                        <p:tgtEl>
                                          <p:spTgt spid="17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1185</Words>
  <Application>Microsoft Office PowerPoint</Application>
  <PresentationFormat>Widescreen</PresentationFormat>
  <Paragraphs>124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Century Gothic</vt:lpstr>
      <vt:lpstr>Calibri</vt:lpstr>
      <vt:lpstr>Arial</vt:lpstr>
      <vt:lpstr>Palatino Linotype</vt:lpstr>
      <vt:lpstr>Books 16x9</vt:lpstr>
      <vt:lpstr> HI! Please “Rename” yourself with one of these prefixes:</vt:lpstr>
      <vt:lpstr>CIT MENTOR FORUM November 9, 2020</vt:lpstr>
      <vt:lpstr>CIT Mentor Breakout PD Sessions Monday, November 16th @ 4:00 P.M. </vt:lpstr>
      <vt:lpstr>CIT Support</vt:lpstr>
      <vt:lpstr>CIT Mentor “Office Hours”</vt:lpstr>
      <vt:lpstr>Visiting Teachers in the current  Remote Teaching Environment</vt:lpstr>
      <vt:lpstr>CIT Mentor Support in the Remote Teaching Environment</vt:lpstr>
      <vt:lpstr>CIT Mentor Support in the Remote Teaching Environment</vt:lpstr>
      <vt:lpstr>CIT Mentor Support in the Remote Teaching Environment</vt:lpstr>
      <vt:lpstr>Gallery Walk through Google Doc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 Please “Rename” yourself with one of these prefixes:</dc:title>
  <dc:creator>Cohen, Stefan L</dc:creator>
  <cp:lastModifiedBy>Cohen, Stefan L</cp:lastModifiedBy>
  <cp:revision>3</cp:revision>
  <dcterms:modified xsi:type="dcterms:W3CDTF">2020-11-09T23:18:47Z</dcterms:modified>
</cp:coreProperties>
</file>